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1" r:id="rId3"/>
    <p:sldMasterId id="2147483690" r:id="rId4"/>
    <p:sldMasterId id="2147483699" r:id="rId5"/>
    <p:sldMasterId id="2147483708" r:id="rId6"/>
    <p:sldMasterId id="2147483717" r:id="rId7"/>
  </p:sldMasterIdLst>
  <p:notesMasterIdLst>
    <p:notesMasterId r:id="rId10"/>
  </p:notesMasterIdLst>
  <p:sldIdLst>
    <p:sldId id="386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022"/>
    <a:srgbClr val="509067"/>
    <a:srgbClr val="1393AB"/>
    <a:srgbClr val="2D5371"/>
    <a:srgbClr val="0C6C80"/>
    <a:srgbClr val="D85744"/>
    <a:srgbClr val="58595B"/>
    <a:srgbClr val="D3802D"/>
    <a:srgbClr val="1D2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Al-Khaled" userId="6df260c5bdcad354" providerId="LiveId" clId="{7FF6E860-30BD-4640-A9CB-8C09E9EF62AE}"/>
    <pc:docChg chg="delSld">
      <pc:chgData name="Lina Al-Khaled" userId="6df260c5bdcad354" providerId="LiveId" clId="{7FF6E860-30BD-4640-A9CB-8C09E9EF62AE}" dt="2022-07-27T17:23:07.216" v="1" actId="2696"/>
      <pc:docMkLst>
        <pc:docMk/>
      </pc:docMkLst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4111760085" sldId="262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4207079869" sldId="266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3925222818" sldId="267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1379579865" sldId="277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721027259" sldId="292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2708890615" sldId="293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1076518570" sldId="294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3861261239" sldId="295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973430632" sldId="296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1718742568" sldId="297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875673304" sldId="379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2367691587" sldId="380"/>
        </pc:sldMkLst>
      </pc:sldChg>
      <pc:sldChg chg="del">
        <pc:chgData name="Lina Al-Khaled" userId="6df260c5bdcad354" providerId="LiveId" clId="{7FF6E860-30BD-4640-A9CB-8C09E9EF62AE}" dt="2022-07-27T17:23:07.216" v="1" actId="2696"/>
        <pc:sldMkLst>
          <pc:docMk/>
          <pc:sldMk cId="1122444584" sldId="381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4126381789" sldId="382"/>
        </pc:sldMkLst>
      </pc:sldChg>
      <pc:sldChg chg="del">
        <pc:chgData name="Lina Al-Khaled" userId="6df260c5bdcad354" providerId="LiveId" clId="{7FF6E860-30BD-4640-A9CB-8C09E9EF62AE}" dt="2022-07-27T17:22:54.249" v="0" actId="2696"/>
        <pc:sldMkLst>
          <pc:docMk/>
          <pc:sldMk cId="3107865367" sldId="384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87A2C5-62DC-4D1D-8A81-4A7D5D5CF37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0C4598-127F-4E6B-AAE4-A9ADA038664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krobat"/>
            </a:rPr>
            <a:t>Marketing handbook and presentations will be sent to all registered participants of today’s webinar</a:t>
          </a:r>
        </a:p>
      </dgm:t>
    </dgm:pt>
    <dgm:pt modelId="{56DA425C-5552-4570-BC2A-2DCF57C55395}" type="parTrans" cxnId="{F980BAF0-C745-4122-A7A6-AFEE2A6F6375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CF247394-3D21-4ECE-ABF1-657FE5B5F420}" type="sibTrans" cxnId="{F980BAF0-C745-4122-A7A6-AFEE2A6F6375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B8F18C0D-D316-460B-ACD9-04652B917D3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krobat"/>
            </a:rPr>
            <a:t>Platform announcement with full details will be sent to potential tour operators and service providers </a:t>
          </a:r>
        </a:p>
      </dgm:t>
    </dgm:pt>
    <dgm:pt modelId="{EA937BFF-D91F-4FDF-8E4E-220EE57AAD2B}" type="parTrans" cxnId="{C9724F35-BAFB-4850-B5F1-F18DB4087B2E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0189ED86-D313-4302-AB42-086668038ADF}" type="sibTrans" cxnId="{C9724F35-BAFB-4850-B5F1-F18DB4087B2E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8DF339F8-A7DD-4076-9776-A7B63215BBE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krobat"/>
            </a:rPr>
            <a:t>FAM trips – participation announcement open</a:t>
          </a:r>
        </a:p>
      </dgm:t>
    </dgm:pt>
    <dgm:pt modelId="{31532FEF-C55B-4EFD-983E-C8E6C8753005}" type="parTrans" cxnId="{C07CFAEB-E1FA-49FC-BFE7-BA49EAC9CE34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1C603182-E64B-4161-A40E-D991569988C8}" type="sibTrans" cxnId="{C07CFAEB-E1FA-49FC-BFE7-BA49EAC9CE34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91B50E61-FA18-44C2-80E8-3FFD465DC0D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krobat"/>
            </a:rPr>
            <a:t>Social media – platforms expected launch</a:t>
          </a:r>
        </a:p>
      </dgm:t>
    </dgm:pt>
    <dgm:pt modelId="{8CA22AED-4EF0-46D4-B342-7EFBA1940783}" type="parTrans" cxnId="{9B473CA6-4B32-48DD-A6B2-24FFE50B96FB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8DC80CFB-2640-40EB-9E76-5953240C056B}" type="sibTrans" cxnId="{9B473CA6-4B32-48DD-A6B2-24FFE50B96FB}">
      <dgm:prSet/>
      <dgm:spPr/>
      <dgm:t>
        <a:bodyPr/>
        <a:lstStyle/>
        <a:p>
          <a:endParaRPr lang="en-US" sz="1800">
            <a:latin typeface="Akrobat"/>
          </a:endParaRPr>
        </a:p>
      </dgm:t>
    </dgm:pt>
    <dgm:pt modelId="{AAC2DE9D-2A4A-4DD0-A9AA-4F515838942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Puglia Study Tour </a:t>
          </a:r>
          <a:r>
            <a:rPr lang="en-US" sz="1800"/>
            <a:t>– planned last </a:t>
          </a:r>
          <a:r>
            <a:rPr lang="en-US" sz="1800" dirty="0"/>
            <a:t>week of October</a:t>
          </a:r>
        </a:p>
      </dgm:t>
    </dgm:pt>
    <dgm:pt modelId="{6B684E3D-35A8-4953-84BE-B44DBC1B239E}" type="parTrans" cxnId="{592B9D48-8682-4060-89EB-6CA60564BC18}">
      <dgm:prSet/>
      <dgm:spPr/>
      <dgm:t>
        <a:bodyPr/>
        <a:lstStyle/>
        <a:p>
          <a:endParaRPr lang="en-US" sz="1600"/>
        </a:p>
      </dgm:t>
    </dgm:pt>
    <dgm:pt modelId="{52BDDB0E-D345-4DB6-97BF-DEEC553DE3F6}" type="sibTrans" cxnId="{592B9D48-8682-4060-89EB-6CA60564BC18}">
      <dgm:prSet/>
      <dgm:spPr/>
      <dgm:t>
        <a:bodyPr/>
        <a:lstStyle/>
        <a:p>
          <a:endParaRPr lang="en-US" sz="1600"/>
        </a:p>
      </dgm:t>
    </dgm:pt>
    <dgm:pt modelId="{AB34115A-EC9D-4874-88EF-93E265B4CDF8}" type="pres">
      <dgm:prSet presAssocID="{9187A2C5-62DC-4D1D-8A81-4A7D5D5CF378}" presName="root" presStyleCnt="0">
        <dgm:presLayoutVars>
          <dgm:dir/>
          <dgm:resizeHandles val="exact"/>
        </dgm:presLayoutVars>
      </dgm:prSet>
      <dgm:spPr/>
    </dgm:pt>
    <dgm:pt modelId="{D4181720-BFC6-4FA5-85B4-B802D3A18B25}" type="pres">
      <dgm:prSet presAssocID="{EF0C4598-127F-4E6B-AAE4-A9ADA038664F}" presName="compNode" presStyleCnt="0"/>
      <dgm:spPr/>
    </dgm:pt>
    <dgm:pt modelId="{FC6426C3-C7A8-4805-8C9F-DA4ABF3DFED3}" type="pres">
      <dgm:prSet presAssocID="{EF0C4598-127F-4E6B-AAE4-A9ADA038664F}" presName="bgRect" presStyleLbl="bgShp" presStyleIdx="0" presStyleCnt="5"/>
      <dgm:spPr/>
    </dgm:pt>
    <dgm:pt modelId="{6649F978-DED1-4227-97F6-C1E0E8963810}" type="pres">
      <dgm:prSet presAssocID="{EF0C4598-127F-4E6B-AAE4-A9ADA038664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4E8AD56-45E7-4B4A-8A26-11C021036B02}" type="pres">
      <dgm:prSet presAssocID="{EF0C4598-127F-4E6B-AAE4-A9ADA038664F}" presName="spaceRect" presStyleCnt="0"/>
      <dgm:spPr/>
    </dgm:pt>
    <dgm:pt modelId="{C5CF4013-B5F8-4E72-AFD9-CCE8BA9BA5D9}" type="pres">
      <dgm:prSet presAssocID="{EF0C4598-127F-4E6B-AAE4-A9ADA038664F}" presName="parTx" presStyleLbl="revTx" presStyleIdx="0" presStyleCnt="5">
        <dgm:presLayoutVars>
          <dgm:chMax val="0"/>
          <dgm:chPref val="0"/>
        </dgm:presLayoutVars>
      </dgm:prSet>
      <dgm:spPr/>
    </dgm:pt>
    <dgm:pt modelId="{26078005-C5CC-4196-A129-09C7D412B8A7}" type="pres">
      <dgm:prSet presAssocID="{CF247394-3D21-4ECE-ABF1-657FE5B5F420}" presName="sibTrans" presStyleCnt="0"/>
      <dgm:spPr/>
    </dgm:pt>
    <dgm:pt modelId="{B634EC3C-95F3-4B95-9103-E7A12252DF0A}" type="pres">
      <dgm:prSet presAssocID="{B8F18C0D-D316-460B-ACD9-04652B917D35}" presName="compNode" presStyleCnt="0"/>
      <dgm:spPr/>
    </dgm:pt>
    <dgm:pt modelId="{EF69F979-59EB-4AEF-A33A-FED7067268D6}" type="pres">
      <dgm:prSet presAssocID="{B8F18C0D-D316-460B-ACD9-04652B917D35}" presName="bgRect" presStyleLbl="bgShp" presStyleIdx="1" presStyleCnt="5"/>
      <dgm:spPr/>
    </dgm:pt>
    <dgm:pt modelId="{7247C281-D564-4F89-86E0-7C639F62DFB8}" type="pres">
      <dgm:prSet presAssocID="{B8F18C0D-D316-460B-ACD9-04652B917D3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BCE4B607-0FA8-46D5-8622-5B160F205BB9}" type="pres">
      <dgm:prSet presAssocID="{B8F18C0D-D316-460B-ACD9-04652B917D35}" presName="spaceRect" presStyleCnt="0"/>
      <dgm:spPr/>
    </dgm:pt>
    <dgm:pt modelId="{0AB0214A-02F1-4C69-9050-E0E57270F075}" type="pres">
      <dgm:prSet presAssocID="{B8F18C0D-D316-460B-ACD9-04652B917D35}" presName="parTx" presStyleLbl="revTx" presStyleIdx="1" presStyleCnt="5">
        <dgm:presLayoutVars>
          <dgm:chMax val="0"/>
          <dgm:chPref val="0"/>
        </dgm:presLayoutVars>
      </dgm:prSet>
      <dgm:spPr/>
    </dgm:pt>
    <dgm:pt modelId="{4545AA8D-7C83-4FDA-B2A9-736A43EF5E41}" type="pres">
      <dgm:prSet presAssocID="{0189ED86-D313-4302-AB42-086668038ADF}" presName="sibTrans" presStyleCnt="0"/>
      <dgm:spPr/>
    </dgm:pt>
    <dgm:pt modelId="{74D60724-CFEC-4C4E-9BBF-4AB4AE888CB8}" type="pres">
      <dgm:prSet presAssocID="{8DF339F8-A7DD-4076-9776-A7B63215BBE3}" presName="compNode" presStyleCnt="0"/>
      <dgm:spPr/>
    </dgm:pt>
    <dgm:pt modelId="{529866D9-9FBA-4478-B395-57F2267F6153}" type="pres">
      <dgm:prSet presAssocID="{8DF339F8-A7DD-4076-9776-A7B63215BBE3}" presName="bgRect" presStyleLbl="bgShp" presStyleIdx="2" presStyleCnt="5"/>
      <dgm:spPr/>
    </dgm:pt>
    <dgm:pt modelId="{E748AED0-BEBB-4FBC-8884-1B4971150181}" type="pres">
      <dgm:prSet presAssocID="{8DF339F8-A7DD-4076-9776-A7B63215BBE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und Medium with solid fill"/>
        </a:ext>
      </dgm:extLst>
    </dgm:pt>
    <dgm:pt modelId="{BDA64431-4CF3-4429-A220-3358BD93E988}" type="pres">
      <dgm:prSet presAssocID="{8DF339F8-A7DD-4076-9776-A7B63215BBE3}" presName="spaceRect" presStyleCnt="0"/>
      <dgm:spPr/>
    </dgm:pt>
    <dgm:pt modelId="{390F28AA-8A55-414E-A7CB-B04B55554724}" type="pres">
      <dgm:prSet presAssocID="{8DF339F8-A7DD-4076-9776-A7B63215BBE3}" presName="parTx" presStyleLbl="revTx" presStyleIdx="2" presStyleCnt="5">
        <dgm:presLayoutVars>
          <dgm:chMax val="0"/>
          <dgm:chPref val="0"/>
        </dgm:presLayoutVars>
      </dgm:prSet>
      <dgm:spPr/>
    </dgm:pt>
    <dgm:pt modelId="{A015B6FB-6483-4B73-886B-67BCA06A896B}" type="pres">
      <dgm:prSet presAssocID="{1C603182-E64B-4161-A40E-D991569988C8}" presName="sibTrans" presStyleCnt="0"/>
      <dgm:spPr/>
    </dgm:pt>
    <dgm:pt modelId="{E2774D36-8997-4066-B10B-1C1335E41B6A}" type="pres">
      <dgm:prSet presAssocID="{91B50E61-FA18-44C2-80E8-3FFD465DC0D2}" presName="compNode" presStyleCnt="0"/>
      <dgm:spPr/>
    </dgm:pt>
    <dgm:pt modelId="{95C1BA21-4DD2-4A64-B24F-009D75532169}" type="pres">
      <dgm:prSet presAssocID="{91B50E61-FA18-44C2-80E8-3FFD465DC0D2}" presName="bgRect" presStyleLbl="bgShp" presStyleIdx="3" presStyleCnt="5"/>
      <dgm:spPr/>
    </dgm:pt>
    <dgm:pt modelId="{541E2CFF-C2F5-49F7-9EB9-3BA5AE2B6269}" type="pres">
      <dgm:prSet presAssocID="{91B50E61-FA18-44C2-80E8-3FFD465DC0D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 with solid fill"/>
        </a:ext>
      </dgm:extLst>
    </dgm:pt>
    <dgm:pt modelId="{845EFD55-013C-4404-B94B-7055CA10ABBA}" type="pres">
      <dgm:prSet presAssocID="{91B50E61-FA18-44C2-80E8-3FFD465DC0D2}" presName="spaceRect" presStyleCnt="0"/>
      <dgm:spPr/>
    </dgm:pt>
    <dgm:pt modelId="{5D96E98F-1511-448B-A591-EE71F17911A1}" type="pres">
      <dgm:prSet presAssocID="{91B50E61-FA18-44C2-80E8-3FFD465DC0D2}" presName="parTx" presStyleLbl="revTx" presStyleIdx="3" presStyleCnt="5">
        <dgm:presLayoutVars>
          <dgm:chMax val="0"/>
          <dgm:chPref val="0"/>
        </dgm:presLayoutVars>
      </dgm:prSet>
      <dgm:spPr/>
    </dgm:pt>
    <dgm:pt modelId="{F7631A7E-8B4C-442B-8FEE-00BE88B96FC4}" type="pres">
      <dgm:prSet presAssocID="{8DC80CFB-2640-40EB-9E76-5953240C056B}" presName="sibTrans" presStyleCnt="0"/>
      <dgm:spPr/>
    </dgm:pt>
    <dgm:pt modelId="{1200F94E-FA55-4FBE-9CE3-CECF70715948}" type="pres">
      <dgm:prSet presAssocID="{AAC2DE9D-2A4A-4DD0-A9AA-4F5158389422}" presName="compNode" presStyleCnt="0"/>
      <dgm:spPr/>
    </dgm:pt>
    <dgm:pt modelId="{B26EE901-327B-46CB-B14B-BE59DF7A915F}" type="pres">
      <dgm:prSet presAssocID="{AAC2DE9D-2A4A-4DD0-A9AA-4F5158389422}" presName="bgRect" presStyleLbl="bgShp" presStyleIdx="4" presStyleCnt="5"/>
      <dgm:spPr/>
    </dgm:pt>
    <dgm:pt modelId="{5AAE0F2E-B02F-4CD5-B78B-23953F9EE6B9}" type="pres">
      <dgm:prSet presAssocID="{AAC2DE9D-2A4A-4DD0-A9AA-4F515838942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ckpack with solid fill"/>
        </a:ext>
      </dgm:extLst>
    </dgm:pt>
    <dgm:pt modelId="{B3349CAA-9A2B-4B2E-8C49-BD15460153E0}" type="pres">
      <dgm:prSet presAssocID="{AAC2DE9D-2A4A-4DD0-A9AA-4F5158389422}" presName="spaceRect" presStyleCnt="0"/>
      <dgm:spPr/>
    </dgm:pt>
    <dgm:pt modelId="{92A7BD87-BE1D-4E65-8D3C-20EB4B8ABE6B}" type="pres">
      <dgm:prSet presAssocID="{AAC2DE9D-2A4A-4DD0-A9AA-4F5158389422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1624105-9E8E-45F4-8488-45FF9C6A8EA4}" type="presOf" srcId="{9187A2C5-62DC-4D1D-8A81-4A7D5D5CF378}" destId="{AB34115A-EC9D-4874-88EF-93E265B4CDF8}" srcOrd="0" destOrd="0" presId="urn:microsoft.com/office/officeart/2018/2/layout/IconVerticalSolidList"/>
    <dgm:cxn modelId="{3A323A14-A448-4521-9254-7AF8ECF22C21}" type="presOf" srcId="{8DF339F8-A7DD-4076-9776-A7B63215BBE3}" destId="{390F28AA-8A55-414E-A7CB-B04B55554724}" srcOrd="0" destOrd="0" presId="urn:microsoft.com/office/officeart/2018/2/layout/IconVerticalSolidList"/>
    <dgm:cxn modelId="{C9724F35-BAFB-4850-B5F1-F18DB4087B2E}" srcId="{9187A2C5-62DC-4D1D-8A81-4A7D5D5CF378}" destId="{B8F18C0D-D316-460B-ACD9-04652B917D35}" srcOrd="1" destOrd="0" parTransId="{EA937BFF-D91F-4FDF-8E4E-220EE57AAD2B}" sibTransId="{0189ED86-D313-4302-AB42-086668038ADF}"/>
    <dgm:cxn modelId="{592B9D48-8682-4060-89EB-6CA60564BC18}" srcId="{9187A2C5-62DC-4D1D-8A81-4A7D5D5CF378}" destId="{AAC2DE9D-2A4A-4DD0-A9AA-4F5158389422}" srcOrd="4" destOrd="0" parTransId="{6B684E3D-35A8-4953-84BE-B44DBC1B239E}" sibTransId="{52BDDB0E-D345-4DB6-97BF-DEEC553DE3F6}"/>
    <dgm:cxn modelId="{CF61B448-8513-449F-845B-B8F7B19CFC43}" type="presOf" srcId="{B8F18C0D-D316-460B-ACD9-04652B917D35}" destId="{0AB0214A-02F1-4C69-9050-E0E57270F075}" srcOrd="0" destOrd="0" presId="urn:microsoft.com/office/officeart/2018/2/layout/IconVerticalSolidList"/>
    <dgm:cxn modelId="{729FA96D-23E9-48AE-B58B-414C2F06CCE3}" type="presOf" srcId="{AAC2DE9D-2A4A-4DD0-A9AA-4F5158389422}" destId="{92A7BD87-BE1D-4E65-8D3C-20EB4B8ABE6B}" srcOrd="0" destOrd="0" presId="urn:microsoft.com/office/officeart/2018/2/layout/IconVerticalSolidList"/>
    <dgm:cxn modelId="{BB092394-1452-4CB6-BEEC-E6E590985331}" type="presOf" srcId="{91B50E61-FA18-44C2-80E8-3FFD465DC0D2}" destId="{5D96E98F-1511-448B-A591-EE71F17911A1}" srcOrd="0" destOrd="0" presId="urn:microsoft.com/office/officeart/2018/2/layout/IconVerticalSolidList"/>
    <dgm:cxn modelId="{9B473CA6-4B32-48DD-A6B2-24FFE50B96FB}" srcId="{9187A2C5-62DC-4D1D-8A81-4A7D5D5CF378}" destId="{91B50E61-FA18-44C2-80E8-3FFD465DC0D2}" srcOrd="3" destOrd="0" parTransId="{8CA22AED-4EF0-46D4-B342-7EFBA1940783}" sibTransId="{8DC80CFB-2640-40EB-9E76-5953240C056B}"/>
    <dgm:cxn modelId="{669569D2-E745-46FA-B931-B52A0C41BFB2}" type="presOf" srcId="{EF0C4598-127F-4E6B-AAE4-A9ADA038664F}" destId="{C5CF4013-B5F8-4E72-AFD9-CCE8BA9BA5D9}" srcOrd="0" destOrd="0" presId="urn:microsoft.com/office/officeart/2018/2/layout/IconVerticalSolidList"/>
    <dgm:cxn modelId="{C07CFAEB-E1FA-49FC-BFE7-BA49EAC9CE34}" srcId="{9187A2C5-62DC-4D1D-8A81-4A7D5D5CF378}" destId="{8DF339F8-A7DD-4076-9776-A7B63215BBE3}" srcOrd="2" destOrd="0" parTransId="{31532FEF-C55B-4EFD-983E-C8E6C8753005}" sibTransId="{1C603182-E64B-4161-A40E-D991569988C8}"/>
    <dgm:cxn modelId="{F980BAF0-C745-4122-A7A6-AFEE2A6F6375}" srcId="{9187A2C5-62DC-4D1D-8A81-4A7D5D5CF378}" destId="{EF0C4598-127F-4E6B-AAE4-A9ADA038664F}" srcOrd="0" destOrd="0" parTransId="{56DA425C-5552-4570-BC2A-2DCF57C55395}" sibTransId="{CF247394-3D21-4ECE-ABF1-657FE5B5F420}"/>
    <dgm:cxn modelId="{C30D35E3-D456-497F-BE4F-EC6D7583FB48}" type="presParOf" srcId="{AB34115A-EC9D-4874-88EF-93E265B4CDF8}" destId="{D4181720-BFC6-4FA5-85B4-B802D3A18B25}" srcOrd="0" destOrd="0" presId="urn:microsoft.com/office/officeart/2018/2/layout/IconVerticalSolidList"/>
    <dgm:cxn modelId="{79F42D65-D7D3-4235-9777-D022BA8F2747}" type="presParOf" srcId="{D4181720-BFC6-4FA5-85B4-B802D3A18B25}" destId="{FC6426C3-C7A8-4805-8C9F-DA4ABF3DFED3}" srcOrd="0" destOrd="0" presId="urn:microsoft.com/office/officeart/2018/2/layout/IconVerticalSolidList"/>
    <dgm:cxn modelId="{440A0F09-AC44-4E08-ACE5-4CB94AC40CB3}" type="presParOf" srcId="{D4181720-BFC6-4FA5-85B4-B802D3A18B25}" destId="{6649F978-DED1-4227-97F6-C1E0E8963810}" srcOrd="1" destOrd="0" presId="urn:microsoft.com/office/officeart/2018/2/layout/IconVerticalSolidList"/>
    <dgm:cxn modelId="{7225AC41-A640-45B4-AB0F-C037155A26C4}" type="presParOf" srcId="{D4181720-BFC6-4FA5-85B4-B802D3A18B25}" destId="{24E8AD56-45E7-4B4A-8A26-11C021036B02}" srcOrd="2" destOrd="0" presId="urn:microsoft.com/office/officeart/2018/2/layout/IconVerticalSolidList"/>
    <dgm:cxn modelId="{8FFAD11E-DC1B-4AEF-A81C-25853E9F5C66}" type="presParOf" srcId="{D4181720-BFC6-4FA5-85B4-B802D3A18B25}" destId="{C5CF4013-B5F8-4E72-AFD9-CCE8BA9BA5D9}" srcOrd="3" destOrd="0" presId="urn:microsoft.com/office/officeart/2018/2/layout/IconVerticalSolidList"/>
    <dgm:cxn modelId="{01577646-472E-48B6-8438-C187C8339829}" type="presParOf" srcId="{AB34115A-EC9D-4874-88EF-93E265B4CDF8}" destId="{26078005-C5CC-4196-A129-09C7D412B8A7}" srcOrd="1" destOrd="0" presId="urn:microsoft.com/office/officeart/2018/2/layout/IconVerticalSolidList"/>
    <dgm:cxn modelId="{347DE49B-3993-42B8-A5B8-43710F60530A}" type="presParOf" srcId="{AB34115A-EC9D-4874-88EF-93E265B4CDF8}" destId="{B634EC3C-95F3-4B95-9103-E7A12252DF0A}" srcOrd="2" destOrd="0" presId="urn:microsoft.com/office/officeart/2018/2/layout/IconVerticalSolidList"/>
    <dgm:cxn modelId="{F6A58CC5-C33A-4AF1-8B26-FF711415DB5D}" type="presParOf" srcId="{B634EC3C-95F3-4B95-9103-E7A12252DF0A}" destId="{EF69F979-59EB-4AEF-A33A-FED7067268D6}" srcOrd="0" destOrd="0" presId="urn:microsoft.com/office/officeart/2018/2/layout/IconVerticalSolidList"/>
    <dgm:cxn modelId="{1713A629-0C6C-4F85-9984-7ECEEEF3FA36}" type="presParOf" srcId="{B634EC3C-95F3-4B95-9103-E7A12252DF0A}" destId="{7247C281-D564-4F89-86E0-7C639F62DFB8}" srcOrd="1" destOrd="0" presId="urn:microsoft.com/office/officeart/2018/2/layout/IconVerticalSolidList"/>
    <dgm:cxn modelId="{E7776961-F9B7-4FA3-A9D8-A63E630C22FC}" type="presParOf" srcId="{B634EC3C-95F3-4B95-9103-E7A12252DF0A}" destId="{BCE4B607-0FA8-46D5-8622-5B160F205BB9}" srcOrd="2" destOrd="0" presId="urn:microsoft.com/office/officeart/2018/2/layout/IconVerticalSolidList"/>
    <dgm:cxn modelId="{4D72AE1E-2082-4E11-BD85-4C9E68C9DF95}" type="presParOf" srcId="{B634EC3C-95F3-4B95-9103-E7A12252DF0A}" destId="{0AB0214A-02F1-4C69-9050-E0E57270F075}" srcOrd="3" destOrd="0" presId="urn:microsoft.com/office/officeart/2018/2/layout/IconVerticalSolidList"/>
    <dgm:cxn modelId="{9EFDA9AF-89C9-4074-8287-A6212A7D57DF}" type="presParOf" srcId="{AB34115A-EC9D-4874-88EF-93E265B4CDF8}" destId="{4545AA8D-7C83-4FDA-B2A9-736A43EF5E41}" srcOrd="3" destOrd="0" presId="urn:microsoft.com/office/officeart/2018/2/layout/IconVerticalSolidList"/>
    <dgm:cxn modelId="{FCD0171F-085A-4B63-BC37-F59ECC3F5652}" type="presParOf" srcId="{AB34115A-EC9D-4874-88EF-93E265B4CDF8}" destId="{74D60724-CFEC-4C4E-9BBF-4AB4AE888CB8}" srcOrd="4" destOrd="0" presId="urn:microsoft.com/office/officeart/2018/2/layout/IconVerticalSolidList"/>
    <dgm:cxn modelId="{5E506D65-5AC5-49A9-BDF5-2E57FF2ADFDF}" type="presParOf" srcId="{74D60724-CFEC-4C4E-9BBF-4AB4AE888CB8}" destId="{529866D9-9FBA-4478-B395-57F2267F6153}" srcOrd="0" destOrd="0" presId="urn:microsoft.com/office/officeart/2018/2/layout/IconVerticalSolidList"/>
    <dgm:cxn modelId="{B09388E0-9D3A-442C-8AFC-BDFEA58D2B86}" type="presParOf" srcId="{74D60724-CFEC-4C4E-9BBF-4AB4AE888CB8}" destId="{E748AED0-BEBB-4FBC-8884-1B4971150181}" srcOrd="1" destOrd="0" presId="urn:microsoft.com/office/officeart/2018/2/layout/IconVerticalSolidList"/>
    <dgm:cxn modelId="{02B1372C-4FA3-4CC9-B906-490CEAD066D7}" type="presParOf" srcId="{74D60724-CFEC-4C4E-9BBF-4AB4AE888CB8}" destId="{BDA64431-4CF3-4429-A220-3358BD93E988}" srcOrd="2" destOrd="0" presId="urn:microsoft.com/office/officeart/2018/2/layout/IconVerticalSolidList"/>
    <dgm:cxn modelId="{131465F0-7AFD-4F77-B29F-D371225FD37A}" type="presParOf" srcId="{74D60724-CFEC-4C4E-9BBF-4AB4AE888CB8}" destId="{390F28AA-8A55-414E-A7CB-B04B55554724}" srcOrd="3" destOrd="0" presId="urn:microsoft.com/office/officeart/2018/2/layout/IconVerticalSolidList"/>
    <dgm:cxn modelId="{6BFE07A4-0F44-4D04-9FC6-6647C8DA6307}" type="presParOf" srcId="{AB34115A-EC9D-4874-88EF-93E265B4CDF8}" destId="{A015B6FB-6483-4B73-886B-67BCA06A896B}" srcOrd="5" destOrd="0" presId="urn:microsoft.com/office/officeart/2018/2/layout/IconVerticalSolidList"/>
    <dgm:cxn modelId="{AA7F4939-1657-40D0-AD12-4B247D03E059}" type="presParOf" srcId="{AB34115A-EC9D-4874-88EF-93E265B4CDF8}" destId="{E2774D36-8997-4066-B10B-1C1335E41B6A}" srcOrd="6" destOrd="0" presId="urn:microsoft.com/office/officeart/2018/2/layout/IconVerticalSolidList"/>
    <dgm:cxn modelId="{5AAF2171-D6C1-4EFF-A762-E2F412D60293}" type="presParOf" srcId="{E2774D36-8997-4066-B10B-1C1335E41B6A}" destId="{95C1BA21-4DD2-4A64-B24F-009D75532169}" srcOrd="0" destOrd="0" presId="urn:microsoft.com/office/officeart/2018/2/layout/IconVerticalSolidList"/>
    <dgm:cxn modelId="{18AA12B1-8D16-476B-A7DE-BF262A70DBFE}" type="presParOf" srcId="{E2774D36-8997-4066-B10B-1C1335E41B6A}" destId="{541E2CFF-C2F5-49F7-9EB9-3BA5AE2B6269}" srcOrd="1" destOrd="0" presId="urn:microsoft.com/office/officeart/2018/2/layout/IconVerticalSolidList"/>
    <dgm:cxn modelId="{43112F2E-F639-4719-A55D-F38A2C8CCCE6}" type="presParOf" srcId="{E2774D36-8997-4066-B10B-1C1335E41B6A}" destId="{845EFD55-013C-4404-B94B-7055CA10ABBA}" srcOrd="2" destOrd="0" presId="urn:microsoft.com/office/officeart/2018/2/layout/IconVerticalSolidList"/>
    <dgm:cxn modelId="{BE18206E-85C5-4768-9587-428C9D51CC1C}" type="presParOf" srcId="{E2774D36-8997-4066-B10B-1C1335E41B6A}" destId="{5D96E98F-1511-448B-A591-EE71F17911A1}" srcOrd="3" destOrd="0" presId="urn:microsoft.com/office/officeart/2018/2/layout/IconVerticalSolidList"/>
    <dgm:cxn modelId="{7D87DD17-5893-4150-94FA-FCB9D54F7E31}" type="presParOf" srcId="{AB34115A-EC9D-4874-88EF-93E265B4CDF8}" destId="{F7631A7E-8B4C-442B-8FEE-00BE88B96FC4}" srcOrd="7" destOrd="0" presId="urn:microsoft.com/office/officeart/2018/2/layout/IconVerticalSolidList"/>
    <dgm:cxn modelId="{457D52A9-3CD1-4268-9928-F6EB550530BC}" type="presParOf" srcId="{AB34115A-EC9D-4874-88EF-93E265B4CDF8}" destId="{1200F94E-FA55-4FBE-9CE3-CECF70715948}" srcOrd="8" destOrd="0" presId="urn:microsoft.com/office/officeart/2018/2/layout/IconVerticalSolidList"/>
    <dgm:cxn modelId="{6E076C6A-6B62-4818-8185-DEDDC2EB5521}" type="presParOf" srcId="{1200F94E-FA55-4FBE-9CE3-CECF70715948}" destId="{B26EE901-327B-46CB-B14B-BE59DF7A915F}" srcOrd="0" destOrd="0" presId="urn:microsoft.com/office/officeart/2018/2/layout/IconVerticalSolidList"/>
    <dgm:cxn modelId="{E015D96F-1D68-4C34-A6E7-1BE8E11D6AF8}" type="presParOf" srcId="{1200F94E-FA55-4FBE-9CE3-CECF70715948}" destId="{5AAE0F2E-B02F-4CD5-B78B-23953F9EE6B9}" srcOrd="1" destOrd="0" presId="urn:microsoft.com/office/officeart/2018/2/layout/IconVerticalSolidList"/>
    <dgm:cxn modelId="{A1C94110-BE94-4144-ADB0-9BAEED594B9D}" type="presParOf" srcId="{1200F94E-FA55-4FBE-9CE3-CECF70715948}" destId="{B3349CAA-9A2B-4B2E-8C49-BD15460153E0}" srcOrd="2" destOrd="0" presId="urn:microsoft.com/office/officeart/2018/2/layout/IconVerticalSolidList"/>
    <dgm:cxn modelId="{0B037B43-3311-4D1E-9AAC-B5D5AC5FF58B}" type="presParOf" srcId="{1200F94E-FA55-4FBE-9CE3-CECF70715948}" destId="{92A7BD87-BE1D-4E65-8D3C-20EB4B8ABE6B}" srcOrd="3" destOrd="0" presId="urn:microsoft.com/office/officeart/2018/2/layout/IconVerticalSolidLis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426C3-C7A8-4805-8C9F-DA4ABF3DFED3}">
      <dsp:nvSpPr>
        <dsp:cNvPr id="0" name=""/>
        <dsp:cNvSpPr/>
      </dsp:nvSpPr>
      <dsp:spPr>
        <a:xfrm>
          <a:off x="0" y="5540"/>
          <a:ext cx="8407942" cy="6636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9F978-DED1-4227-97F6-C1E0E8963810}">
      <dsp:nvSpPr>
        <dsp:cNvPr id="0" name=""/>
        <dsp:cNvSpPr/>
      </dsp:nvSpPr>
      <dsp:spPr>
        <a:xfrm>
          <a:off x="200766" y="154870"/>
          <a:ext cx="365386" cy="3650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F4013-B5F8-4E72-AFD9-CCE8BA9BA5D9}">
      <dsp:nvSpPr>
        <dsp:cNvPr id="0" name=""/>
        <dsp:cNvSpPr/>
      </dsp:nvSpPr>
      <dsp:spPr>
        <a:xfrm>
          <a:off x="766919" y="5540"/>
          <a:ext cx="7606375" cy="72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26" tIns="76826" rIns="76826" bIns="768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krobat"/>
            </a:rPr>
            <a:t>Marketing handbook and presentations will be sent to all registered participants of today’s webinar</a:t>
          </a:r>
        </a:p>
      </dsp:txBody>
      <dsp:txXfrm>
        <a:off x="766919" y="5540"/>
        <a:ext cx="7606375" cy="725911"/>
      </dsp:txXfrm>
    </dsp:sp>
    <dsp:sp modelId="{EF69F979-59EB-4AEF-A33A-FED7067268D6}">
      <dsp:nvSpPr>
        <dsp:cNvPr id="0" name=""/>
        <dsp:cNvSpPr/>
      </dsp:nvSpPr>
      <dsp:spPr>
        <a:xfrm>
          <a:off x="0" y="912929"/>
          <a:ext cx="8407942" cy="6636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7C281-D564-4F89-86E0-7C639F62DFB8}">
      <dsp:nvSpPr>
        <dsp:cNvPr id="0" name=""/>
        <dsp:cNvSpPr/>
      </dsp:nvSpPr>
      <dsp:spPr>
        <a:xfrm>
          <a:off x="200766" y="1062259"/>
          <a:ext cx="365386" cy="3650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0214A-02F1-4C69-9050-E0E57270F075}">
      <dsp:nvSpPr>
        <dsp:cNvPr id="0" name=""/>
        <dsp:cNvSpPr/>
      </dsp:nvSpPr>
      <dsp:spPr>
        <a:xfrm>
          <a:off x="766919" y="912929"/>
          <a:ext cx="7606375" cy="72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26" tIns="76826" rIns="76826" bIns="768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krobat"/>
            </a:rPr>
            <a:t>Platform announcement with full details will be sent to potential tour operators and service providers </a:t>
          </a:r>
        </a:p>
      </dsp:txBody>
      <dsp:txXfrm>
        <a:off x="766919" y="912929"/>
        <a:ext cx="7606375" cy="725911"/>
      </dsp:txXfrm>
    </dsp:sp>
    <dsp:sp modelId="{529866D9-9FBA-4478-B395-57F2267F6153}">
      <dsp:nvSpPr>
        <dsp:cNvPr id="0" name=""/>
        <dsp:cNvSpPr/>
      </dsp:nvSpPr>
      <dsp:spPr>
        <a:xfrm>
          <a:off x="0" y="1820318"/>
          <a:ext cx="8407942" cy="6636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48AED0-BEBB-4FBC-8884-1B4971150181}">
      <dsp:nvSpPr>
        <dsp:cNvPr id="0" name=""/>
        <dsp:cNvSpPr/>
      </dsp:nvSpPr>
      <dsp:spPr>
        <a:xfrm>
          <a:off x="200766" y="1969649"/>
          <a:ext cx="365386" cy="3650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F28AA-8A55-414E-A7CB-B04B55554724}">
      <dsp:nvSpPr>
        <dsp:cNvPr id="0" name=""/>
        <dsp:cNvSpPr/>
      </dsp:nvSpPr>
      <dsp:spPr>
        <a:xfrm>
          <a:off x="766919" y="1820318"/>
          <a:ext cx="7606375" cy="72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26" tIns="76826" rIns="76826" bIns="768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krobat"/>
            </a:rPr>
            <a:t>FAM trips – participation announcement open</a:t>
          </a:r>
        </a:p>
      </dsp:txBody>
      <dsp:txXfrm>
        <a:off x="766919" y="1820318"/>
        <a:ext cx="7606375" cy="725911"/>
      </dsp:txXfrm>
    </dsp:sp>
    <dsp:sp modelId="{95C1BA21-4DD2-4A64-B24F-009D75532169}">
      <dsp:nvSpPr>
        <dsp:cNvPr id="0" name=""/>
        <dsp:cNvSpPr/>
      </dsp:nvSpPr>
      <dsp:spPr>
        <a:xfrm>
          <a:off x="0" y="2727708"/>
          <a:ext cx="8407942" cy="6636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E2CFF-C2F5-49F7-9EB9-3BA5AE2B6269}">
      <dsp:nvSpPr>
        <dsp:cNvPr id="0" name=""/>
        <dsp:cNvSpPr/>
      </dsp:nvSpPr>
      <dsp:spPr>
        <a:xfrm>
          <a:off x="200766" y="2877038"/>
          <a:ext cx="365386" cy="36502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6E98F-1511-448B-A591-EE71F17911A1}">
      <dsp:nvSpPr>
        <dsp:cNvPr id="0" name=""/>
        <dsp:cNvSpPr/>
      </dsp:nvSpPr>
      <dsp:spPr>
        <a:xfrm>
          <a:off x="766919" y="2727708"/>
          <a:ext cx="7606375" cy="72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26" tIns="76826" rIns="76826" bIns="768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krobat"/>
            </a:rPr>
            <a:t>Social media – platforms expected launch</a:t>
          </a:r>
        </a:p>
      </dsp:txBody>
      <dsp:txXfrm>
        <a:off x="766919" y="2727708"/>
        <a:ext cx="7606375" cy="725911"/>
      </dsp:txXfrm>
    </dsp:sp>
    <dsp:sp modelId="{B26EE901-327B-46CB-B14B-BE59DF7A915F}">
      <dsp:nvSpPr>
        <dsp:cNvPr id="0" name=""/>
        <dsp:cNvSpPr/>
      </dsp:nvSpPr>
      <dsp:spPr>
        <a:xfrm>
          <a:off x="0" y="3635097"/>
          <a:ext cx="8407942" cy="6636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E0F2E-B02F-4CD5-B78B-23953F9EE6B9}">
      <dsp:nvSpPr>
        <dsp:cNvPr id="0" name=""/>
        <dsp:cNvSpPr/>
      </dsp:nvSpPr>
      <dsp:spPr>
        <a:xfrm>
          <a:off x="200766" y="3784427"/>
          <a:ext cx="365386" cy="36502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7BD87-BE1D-4E65-8D3C-20EB4B8ABE6B}">
      <dsp:nvSpPr>
        <dsp:cNvPr id="0" name=""/>
        <dsp:cNvSpPr/>
      </dsp:nvSpPr>
      <dsp:spPr>
        <a:xfrm>
          <a:off x="766919" y="3635097"/>
          <a:ext cx="7606375" cy="72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26" tIns="76826" rIns="76826" bIns="7682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Puglia Study Tour </a:t>
          </a:r>
          <a:r>
            <a:rPr lang="en-US" sz="1800" kern="1200"/>
            <a:t>– planned last </a:t>
          </a:r>
          <a:r>
            <a:rPr lang="en-US" sz="1800" kern="1200" dirty="0"/>
            <a:t>week of October</a:t>
          </a:r>
        </a:p>
      </dsp:txBody>
      <dsp:txXfrm>
        <a:off x="766919" y="3635097"/>
        <a:ext cx="7606375" cy="725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A5D1A-0DD7-4B98-9FFF-C0EBA5E9C552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7D619-B672-4C75-9EBB-C0DDFA7E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60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D38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02" y="5275218"/>
            <a:ext cx="1499746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99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2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7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1393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707" y="5275218"/>
            <a:ext cx="1498941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6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  <a:p>
            <a:pPr lvl="0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45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  <a:p>
            <a:pPr lvl="0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46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393AB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624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67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84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393AB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29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1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6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128704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45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3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1">
            <a:extLst>
              <a:ext uri="{FF2B5EF4-FFF2-40B4-BE49-F238E27FC236}">
                <a16:creationId xmlns:a16="http://schemas.microsoft.com/office/drawing/2014/main" id="{12CFFE0C-EEB0-4AA7-A9A2-A2B3329EED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4000" y="130699"/>
            <a:ext cx="5350933" cy="802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noProof="0"/>
              <a:t>MASTER TITLE</a:t>
            </a:r>
          </a:p>
        </p:txBody>
      </p:sp>
      <p:sp>
        <p:nvSpPr>
          <p:cNvPr id="5" name="Inhaltsplatzhalter 15">
            <a:extLst>
              <a:ext uri="{FF2B5EF4-FFF2-40B4-BE49-F238E27FC236}">
                <a16:creationId xmlns:a16="http://schemas.microsoft.com/office/drawing/2014/main" id="{150EDDA8-3865-49AE-A859-5DA0541EDCE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8399" y="1342799"/>
            <a:ext cx="5086533" cy="4578261"/>
          </a:xfrm>
          <a:prstGeom prst="rect">
            <a:avLst/>
          </a:prstGeom>
        </p:spPr>
        <p:txBody>
          <a:bodyPr/>
          <a:lstStyle>
            <a:lvl1pPr marL="457200" indent="-457200">
              <a:buFont typeface="+mj-lt"/>
              <a:buAutoNum type="arabicParenR"/>
              <a:defRPr lang="de-DE" sz="2000" b="0" i="0" u="none" strike="noStrike" cap="none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  <a:sym typeface="Arial"/>
              </a:defRPr>
            </a:lvl1pPr>
          </a:lstStyle>
          <a:p>
            <a:pPr lvl="0"/>
            <a:r>
              <a:rPr lang="de-DE"/>
              <a:t>Mastertextformat bearbeiten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330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004" y="5271923"/>
            <a:ext cx="1511644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810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646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174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09067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84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7909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189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09067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3185417" cy="1199381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8053501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1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9663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6813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163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rgbClr val="2D53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0C6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70" y="5275218"/>
            <a:ext cx="1499746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96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0203565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6369389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0C6C80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169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9371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267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0C6C80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47317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3802D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003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404" y="4611720"/>
            <a:ext cx="1383912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514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35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948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Pictures &amp; Text (2)">
  <p:cSld name="1_Multiple Pictures &amp; Text (2)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09"/>
          <p:cNvSpPr/>
          <p:nvPr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09"/>
          <p:cNvSpPr txBox="1">
            <a:spLocks noGrp="1"/>
          </p:cNvSpPr>
          <p:nvPr>
            <p:ph type="body" idx="1"/>
          </p:nvPr>
        </p:nvSpPr>
        <p:spPr>
          <a:xfrm>
            <a:off x="393806" y="3671368"/>
            <a:ext cx="7565829" cy="1632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5371"/>
              </a:buClr>
              <a:buSzPts val="2200"/>
              <a:buNone/>
              <a:defRPr sz="2200">
                <a:solidFill>
                  <a:srgbClr val="2D537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1" name="Google Shape;511;p109"/>
          <p:cNvSpPr/>
          <p:nvPr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09"/>
          <p:cNvSpPr>
            <a:spLocks noGrp="1"/>
          </p:cNvSpPr>
          <p:nvPr>
            <p:ph type="pic" idx="2"/>
          </p:nvPr>
        </p:nvSpPr>
        <p:spPr>
          <a:xfrm>
            <a:off x="524433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3" name="Google Shape;513;p109"/>
          <p:cNvSpPr>
            <a:spLocks noGrp="1"/>
          </p:cNvSpPr>
          <p:nvPr>
            <p:ph type="pic" idx="3"/>
          </p:nvPr>
        </p:nvSpPr>
        <p:spPr>
          <a:xfrm>
            <a:off x="3319885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4" name="Google Shape;514;p109"/>
          <p:cNvSpPr>
            <a:spLocks noGrp="1"/>
          </p:cNvSpPr>
          <p:nvPr>
            <p:ph type="pic" idx="4"/>
          </p:nvPr>
        </p:nvSpPr>
        <p:spPr>
          <a:xfrm>
            <a:off x="6115337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5" name="Google Shape;515;p109"/>
          <p:cNvSpPr>
            <a:spLocks noGrp="1"/>
          </p:cNvSpPr>
          <p:nvPr>
            <p:ph type="pic" idx="5"/>
          </p:nvPr>
        </p:nvSpPr>
        <p:spPr>
          <a:xfrm>
            <a:off x="8919498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pic>
        <p:nvPicPr>
          <p:cNvPr id="516" name="Google Shape;516;p10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309029" y="5754528"/>
            <a:ext cx="890093" cy="1103472"/>
          </a:xfrm>
          <a:prstGeom prst="rect">
            <a:avLst/>
          </a:prstGeom>
          <a:noFill/>
          <a:ln>
            <a:noFill/>
          </a:ln>
        </p:spPr>
      </p:pic>
      <p:sp>
        <p:nvSpPr>
          <p:cNvPr id="517" name="Google Shape;517;p109"/>
          <p:cNvSpPr txBox="1"/>
          <p:nvPr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100"/>
              <a:buFont typeface="Calibri"/>
              <a:buNone/>
            </a:pPr>
            <a:r>
              <a:rPr lang="en-US" sz="1100" b="0" i="0" u="none" strike="noStrike" cap="none">
                <a:solidFill>
                  <a:srgbClr val="58595B"/>
                </a:solidFill>
                <a:latin typeface="Calibri"/>
                <a:ea typeface="Calibri"/>
                <a:cs typeface="Calibri"/>
                <a:sym typeface="Calibri"/>
              </a:rPr>
              <a:t>© 2022, Mediterranean Adventures. all rights reserved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4297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E5D0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067" y="5275218"/>
            <a:ext cx="1493649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686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2813656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0035347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E5D022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188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294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4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731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E5D022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9582421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501" y="4611720"/>
            <a:ext cx="1377815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412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2742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069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1D2B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70" y="5275218"/>
            <a:ext cx="1499746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726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1991081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445364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D2B55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550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4428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0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2" name="Subtitle 2"/>
          <p:cNvSpPr txBox="1">
            <a:spLocks/>
          </p:cNvSpPr>
          <p:nvPr userDrawn="1"/>
        </p:nvSpPr>
        <p:spPr>
          <a:xfrm>
            <a:off x="550560" y="2172174"/>
            <a:ext cx="5268684" cy="34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rgbClr val="D3802D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rgbClr val="2D5371"/>
                </a:solidFill>
                <a:latin typeface="Akrobat" panose="00000600000000000000" pitchFamily="50" charset="0"/>
              </a:rPr>
              <a:t>Text goes here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277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D2B55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130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7794154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500" y="4611720"/>
            <a:ext cx="1377815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67433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155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862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D85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71" y="5275218"/>
            <a:ext cx="1498941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9318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865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2770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85744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091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3963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1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7361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85744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3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311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0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6324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13132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1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3802D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54528"/>
            <a:ext cx="890093" cy="1103472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9305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509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404" y="4611720"/>
            <a:ext cx="1383912" cy="201185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6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2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28" r:id="rId2"/>
    <p:sldLayoutId id="2147483735" r:id="rId3"/>
    <p:sldLayoutId id="2147483650" r:id="rId4"/>
    <p:sldLayoutId id="2147483727" r:id="rId5"/>
    <p:sldLayoutId id="2147483651" r:id="rId6"/>
    <p:sldLayoutId id="2147483653" r:id="rId7"/>
    <p:sldLayoutId id="2147483652" r:id="rId8"/>
    <p:sldLayoutId id="2147483654" r:id="rId9"/>
    <p:sldLayoutId id="2147483655" r:id="rId10"/>
    <p:sldLayoutId id="21474836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2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29" r:id="rId2"/>
    <p:sldLayoutId id="2147483736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5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30" r:id="rId2"/>
    <p:sldLayoutId id="2147483737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8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31" r:id="rId2"/>
    <p:sldLayoutId id="2147483738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9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32" r:id="rId2"/>
    <p:sldLayoutId id="2147483739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33" r:id="rId2"/>
    <p:sldLayoutId id="2147483740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8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34" r:id="rId2"/>
    <p:sldLayoutId id="2147483741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9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313C70-B2B9-E257-8E84-080914314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NEXT STEPS</a:t>
            </a:r>
          </a:p>
        </p:txBody>
      </p:sp>
      <p:graphicFrame>
        <p:nvGraphicFramePr>
          <p:cNvPr id="13" name="Content Placeholder 6">
            <a:extLst>
              <a:ext uri="{FF2B5EF4-FFF2-40B4-BE49-F238E27FC236}">
                <a16:creationId xmlns:a16="http://schemas.microsoft.com/office/drawing/2014/main" id="{1B412391-C4D3-A96C-ACB5-7A4E40AAC45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3258822"/>
              </p:ext>
            </p:extLst>
          </p:nvPr>
        </p:nvGraphicFramePr>
        <p:xfrm>
          <a:off x="552378" y="2048719"/>
          <a:ext cx="8407942" cy="4366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Content Placeholder 9" descr="Logo">
            <a:extLst>
              <a:ext uri="{FF2B5EF4-FFF2-40B4-BE49-F238E27FC236}">
                <a16:creationId xmlns:a16="http://schemas.microsoft.com/office/drawing/2014/main" id="{933566AE-2CA1-7504-67E7-3E723244CFB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866" y="738255"/>
            <a:ext cx="3831220" cy="1199650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937ED8C-AB4B-A4AC-B5A1-9EB7C8784262}"/>
              </a:ext>
            </a:extLst>
          </p:cNvPr>
          <p:cNvSpPr/>
          <p:nvPr/>
        </p:nvSpPr>
        <p:spPr>
          <a:xfrm>
            <a:off x="9271320" y="2048720"/>
            <a:ext cx="2488557" cy="648182"/>
          </a:xfrm>
          <a:prstGeom prst="round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1</a:t>
            </a:r>
            <a:r>
              <a:rPr lang="en-US" sz="2000" baseline="30000" dirty="0">
                <a:solidFill>
                  <a:schemeClr val="tx2"/>
                </a:solidFill>
                <a:latin typeface="Akrobat" panose="00000600000000000000"/>
              </a:rPr>
              <a:t>st</a:t>
            </a:r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 week of August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4382AF9-9E9C-0FEC-7C55-E096A121DFDB}"/>
              </a:ext>
            </a:extLst>
          </p:cNvPr>
          <p:cNvSpPr/>
          <p:nvPr/>
        </p:nvSpPr>
        <p:spPr>
          <a:xfrm>
            <a:off x="9271320" y="2975164"/>
            <a:ext cx="2488557" cy="648182"/>
          </a:xfrm>
          <a:prstGeom prst="round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1</a:t>
            </a:r>
            <a:r>
              <a:rPr lang="en-US" sz="2000" baseline="30000" dirty="0">
                <a:solidFill>
                  <a:schemeClr val="tx2"/>
                </a:solidFill>
                <a:latin typeface="Akrobat" panose="00000600000000000000"/>
              </a:rPr>
              <a:t>st</a:t>
            </a:r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 half of August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41DEA98-4626-C2F2-C551-438E204F8E3D}"/>
              </a:ext>
            </a:extLst>
          </p:cNvPr>
          <p:cNvSpPr/>
          <p:nvPr/>
        </p:nvSpPr>
        <p:spPr>
          <a:xfrm>
            <a:off x="9271318" y="5633709"/>
            <a:ext cx="2488557" cy="648182"/>
          </a:xfrm>
          <a:prstGeom prst="round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Selection Completed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341D205-1B4D-4656-1F0C-2B145D4196B5}"/>
              </a:ext>
            </a:extLst>
          </p:cNvPr>
          <p:cNvSpPr/>
          <p:nvPr/>
        </p:nvSpPr>
        <p:spPr>
          <a:xfrm>
            <a:off x="9271319" y="3865335"/>
            <a:ext cx="2488557" cy="648182"/>
          </a:xfrm>
          <a:prstGeom prst="round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1</a:t>
            </a:r>
            <a:r>
              <a:rPr lang="en-US" sz="2000" baseline="30000" dirty="0">
                <a:solidFill>
                  <a:schemeClr val="tx2"/>
                </a:solidFill>
                <a:latin typeface="Akrobat" panose="00000600000000000000"/>
              </a:rPr>
              <a:t>st</a:t>
            </a:r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 half of September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0DEAA2C-3CC6-9220-012B-29A65A0E5A03}"/>
              </a:ext>
            </a:extLst>
          </p:cNvPr>
          <p:cNvSpPr/>
          <p:nvPr/>
        </p:nvSpPr>
        <p:spPr>
          <a:xfrm>
            <a:off x="9271319" y="4688470"/>
            <a:ext cx="2488557" cy="648182"/>
          </a:xfrm>
          <a:prstGeom prst="round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2</a:t>
            </a:r>
            <a:r>
              <a:rPr lang="en-US" sz="2000" baseline="30000" dirty="0">
                <a:solidFill>
                  <a:schemeClr val="tx2"/>
                </a:solidFill>
                <a:latin typeface="Akrobat" panose="00000600000000000000"/>
              </a:rPr>
              <a:t>nd</a:t>
            </a:r>
            <a:r>
              <a:rPr lang="en-US" sz="2000" dirty="0">
                <a:solidFill>
                  <a:schemeClr val="tx2"/>
                </a:solidFill>
                <a:latin typeface="Akrobat" panose="00000600000000000000"/>
              </a:rPr>
              <a:t> half of September</a:t>
            </a:r>
          </a:p>
        </p:txBody>
      </p:sp>
    </p:spTree>
    <p:extLst>
      <p:ext uri="{BB962C8B-B14F-4D97-AF65-F5344CB8AC3E}">
        <p14:creationId xmlns:p14="http://schemas.microsoft.com/office/powerpoint/2010/main" val="3148242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" y="0"/>
            <a:ext cx="121872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138"/>
      </p:ext>
    </p:extLst>
  </p:cSld>
  <p:clrMapOvr>
    <a:masterClrMapping/>
  </p:clrMapOvr>
</p:sld>
</file>

<file path=ppt/theme/theme1.xml><?xml version="1.0" encoding="utf-8"?>
<a:theme xmlns:a="http://schemas.openxmlformats.org/drawingml/2006/main" name="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ight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ello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ark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ran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Middle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2115</TotalTime>
  <Words>70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</vt:i4>
      </vt:variant>
    </vt:vector>
  </HeadingPairs>
  <TitlesOfParts>
    <vt:vector size="15" baseType="lpstr">
      <vt:lpstr>Akrobat</vt:lpstr>
      <vt:lpstr>Arial</vt:lpstr>
      <vt:lpstr>Calibri</vt:lpstr>
      <vt:lpstr>Calibri Light</vt:lpstr>
      <vt:lpstr>Montserrat</vt:lpstr>
      <vt:lpstr>Montserrat Light</vt:lpstr>
      <vt:lpstr>Green</vt:lpstr>
      <vt:lpstr>Red</vt:lpstr>
      <vt:lpstr>Light Blue</vt:lpstr>
      <vt:lpstr>Yellow</vt:lpstr>
      <vt:lpstr>Dark Blue</vt:lpstr>
      <vt:lpstr>Orange</vt:lpstr>
      <vt:lpstr>Middle Blue</vt:lpstr>
      <vt:lpstr>NEXT STEPS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abi aad</dc:creator>
  <cp:lastModifiedBy>Lina Al-Khaled</cp:lastModifiedBy>
  <cp:revision>62</cp:revision>
  <dcterms:created xsi:type="dcterms:W3CDTF">2022-06-21T09:12:01Z</dcterms:created>
  <dcterms:modified xsi:type="dcterms:W3CDTF">2022-07-27T17:23:09Z</dcterms:modified>
</cp:coreProperties>
</file>