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4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5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1" r:id="rId2"/>
    <p:sldMasterId id="2147483690" r:id="rId3"/>
    <p:sldMasterId id="2147483699" r:id="rId4"/>
    <p:sldMasterId id="2147483708" r:id="rId5"/>
    <p:sldMasterId id="2147483717" r:id="rId6"/>
  </p:sldMasterIdLst>
  <p:notesMasterIdLst>
    <p:notesMasterId r:id="rId11"/>
  </p:notesMasterIdLst>
  <p:sldIdLst>
    <p:sldId id="296" r:id="rId7"/>
    <p:sldId id="379" r:id="rId8"/>
    <p:sldId id="277" r:id="rId9"/>
    <p:sldId id="38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D022"/>
    <a:srgbClr val="509067"/>
    <a:srgbClr val="1393AB"/>
    <a:srgbClr val="2D5371"/>
    <a:srgbClr val="0C6C80"/>
    <a:srgbClr val="D85744"/>
    <a:srgbClr val="58595B"/>
    <a:srgbClr val="D3802D"/>
    <a:srgbClr val="1D2B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a Al-Khaled" userId="6df260c5bdcad354" providerId="LiveId" clId="{E9F6B037-CE8A-40D8-9D58-FE3331B33F04}"/>
    <pc:docChg chg="custSel delSld modSld delMainMaster">
      <pc:chgData name="Lina Al-Khaled" userId="6df260c5bdcad354" providerId="LiveId" clId="{E9F6B037-CE8A-40D8-9D58-FE3331B33F04}" dt="2022-07-27T17:21:40.765" v="74" actId="2696"/>
      <pc:docMkLst>
        <pc:docMk/>
      </pc:docMkLst>
      <pc:sldChg chg="del">
        <pc:chgData name="Lina Al-Khaled" userId="6df260c5bdcad354" providerId="LiveId" clId="{E9F6B037-CE8A-40D8-9D58-FE3331B33F04}" dt="2022-07-27T17:21:40.765" v="74" actId="2696"/>
        <pc:sldMkLst>
          <pc:docMk/>
          <pc:sldMk cId="54740138" sldId="258"/>
        </pc:sldMkLst>
      </pc:sldChg>
      <pc:sldChg chg="del">
        <pc:chgData name="Lina Al-Khaled" userId="6df260c5bdcad354" providerId="LiveId" clId="{E9F6B037-CE8A-40D8-9D58-FE3331B33F04}" dt="2022-07-27T17:19:44.182" v="0" actId="2696"/>
        <pc:sldMkLst>
          <pc:docMk/>
          <pc:sldMk cId="4111760085" sldId="262"/>
        </pc:sldMkLst>
      </pc:sldChg>
      <pc:sldChg chg="del">
        <pc:chgData name="Lina Al-Khaled" userId="6df260c5bdcad354" providerId="LiveId" clId="{E9F6B037-CE8A-40D8-9D58-FE3331B33F04}" dt="2022-07-27T17:19:44.182" v="0" actId="2696"/>
        <pc:sldMkLst>
          <pc:docMk/>
          <pc:sldMk cId="4207079869" sldId="266"/>
        </pc:sldMkLst>
      </pc:sldChg>
      <pc:sldChg chg="del">
        <pc:chgData name="Lina Al-Khaled" userId="6df260c5bdcad354" providerId="LiveId" clId="{E9F6B037-CE8A-40D8-9D58-FE3331B33F04}" dt="2022-07-27T17:19:44.182" v="0" actId="2696"/>
        <pc:sldMkLst>
          <pc:docMk/>
          <pc:sldMk cId="3925222818" sldId="267"/>
        </pc:sldMkLst>
      </pc:sldChg>
      <pc:sldChg chg="del">
        <pc:chgData name="Lina Al-Khaled" userId="6df260c5bdcad354" providerId="LiveId" clId="{E9F6B037-CE8A-40D8-9D58-FE3331B33F04}" dt="2022-07-27T17:19:44.182" v="0" actId="2696"/>
        <pc:sldMkLst>
          <pc:docMk/>
          <pc:sldMk cId="721027259" sldId="292"/>
        </pc:sldMkLst>
      </pc:sldChg>
      <pc:sldChg chg="del">
        <pc:chgData name="Lina Al-Khaled" userId="6df260c5bdcad354" providerId="LiveId" clId="{E9F6B037-CE8A-40D8-9D58-FE3331B33F04}" dt="2022-07-27T17:19:44.182" v="0" actId="2696"/>
        <pc:sldMkLst>
          <pc:docMk/>
          <pc:sldMk cId="2708890615" sldId="293"/>
        </pc:sldMkLst>
      </pc:sldChg>
      <pc:sldChg chg="del">
        <pc:chgData name="Lina Al-Khaled" userId="6df260c5bdcad354" providerId="LiveId" clId="{E9F6B037-CE8A-40D8-9D58-FE3331B33F04}" dt="2022-07-27T17:19:44.182" v="0" actId="2696"/>
        <pc:sldMkLst>
          <pc:docMk/>
          <pc:sldMk cId="1076518570" sldId="294"/>
        </pc:sldMkLst>
      </pc:sldChg>
      <pc:sldChg chg="del">
        <pc:chgData name="Lina Al-Khaled" userId="6df260c5bdcad354" providerId="LiveId" clId="{E9F6B037-CE8A-40D8-9D58-FE3331B33F04}" dt="2022-07-27T17:19:44.182" v="0" actId="2696"/>
        <pc:sldMkLst>
          <pc:docMk/>
          <pc:sldMk cId="3861261239" sldId="295"/>
        </pc:sldMkLst>
      </pc:sldChg>
      <pc:sldChg chg="modSp mod">
        <pc:chgData name="Lina Al-Khaled" userId="6df260c5bdcad354" providerId="LiveId" clId="{E9F6B037-CE8A-40D8-9D58-FE3331B33F04}" dt="2022-07-27T17:21:15.418" v="73" actId="20577"/>
        <pc:sldMkLst>
          <pc:docMk/>
          <pc:sldMk cId="973430632" sldId="296"/>
        </pc:sldMkLst>
        <pc:spChg chg="mod">
          <ac:chgData name="Lina Al-Khaled" userId="6df260c5bdcad354" providerId="LiveId" clId="{E9F6B037-CE8A-40D8-9D58-FE3331B33F04}" dt="2022-07-27T17:21:15.418" v="73" actId="20577"/>
          <ac:spMkLst>
            <pc:docMk/>
            <pc:sldMk cId="973430632" sldId="296"/>
            <ac:spMk id="7" creationId="{6E400C64-0AB0-9EB7-B8B4-76ACB80CBE1B}"/>
          </ac:spMkLst>
        </pc:spChg>
      </pc:sldChg>
      <pc:sldChg chg="del">
        <pc:chgData name="Lina Al-Khaled" userId="6df260c5bdcad354" providerId="LiveId" clId="{E9F6B037-CE8A-40D8-9D58-FE3331B33F04}" dt="2022-07-27T17:19:44.182" v="0" actId="2696"/>
        <pc:sldMkLst>
          <pc:docMk/>
          <pc:sldMk cId="1718742568" sldId="297"/>
        </pc:sldMkLst>
      </pc:sldChg>
      <pc:sldChg chg="del">
        <pc:chgData name="Lina Al-Khaled" userId="6df260c5bdcad354" providerId="LiveId" clId="{E9F6B037-CE8A-40D8-9D58-FE3331B33F04}" dt="2022-07-27T17:21:40.765" v="74" actId="2696"/>
        <pc:sldMkLst>
          <pc:docMk/>
          <pc:sldMk cId="1122444584" sldId="381"/>
        </pc:sldMkLst>
      </pc:sldChg>
      <pc:sldChg chg="del">
        <pc:chgData name="Lina Al-Khaled" userId="6df260c5bdcad354" providerId="LiveId" clId="{E9F6B037-CE8A-40D8-9D58-FE3331B33F04}" dt="2022-07-27T17:19:44.182" v="0" actId="2696"/>
        <pc:sldMkLst>
          <pc:docMk/>
          <pc:sldMk cId="4126381789" sldId="382"/>
        </pc:sldMkLst>
      </pc:sldChg>
      <pc:sldChg chg="del">
        <pc:chgData name="Lina Al-Khaled" userId="6df260c5bdcad354" providerId="LiveId" clId="{E9F6B037-CE8A-40D8-9D58-FE3331B33F04}" dt="2022-07-27T17:19:44.182" v="0" actId="2696"/>
        <pc:sldMkLst>
          <pc:docMk/>
          <pc:sldMk cId="3107865367" sldId="384"/>
        </pc:sldMkLst>
      </pc:sldChg>
      <pc:sldChg chg="del">
        <pc:chgData name="Lina Al-Khaled" userId="6df260c5bdcad354" providerId="LiveId" clId="{E9F6B037-CE8A-40D8-9D58-FE3331B33F04}" dt="2022-07-27T17:21:40.765" v="74" actId="2696"/>
        <pc:sldMkLst>
          <pc:docMk/>
          <pc:sldMk cId="3148242171" sldId="386"/>
        </pc:sldMkLst>
      </pc:sldChg>
      <pc:sldMasterChg chg="del delSldLayout">
        <pc:chgData name="Lina Al-Khaled" userId="6df260c5bdcad354" providerId="LiveId" clId="{E9F6B037-CE8A-40D8-9D58-FE3331B33F04}" dt="2022-07-27T17:21:40.765" v="74" actId="2696"/>
        <pc:sldMasterMkLst>
          <pc:docMk/>
          <pc:sldMasterMk cId="4072929965" sldId="2147483648"/>
        </pc:sldMasterMkLst>
        <pc:sldLayoutChg chg="del">
          <pc:chgData name="Lina Al-Khaled" userId="6df260c5bdcad354" providerId="LiveId" clId="{E9F6B037-CE8A-40D8-9D58-FE3331B33F04}" dt="2022-07-27T17:21:40.765" v="74" actId="2696"/>
          <pc:sldLayoutMkLst>
            <pc:docMk/>
            <pc:sldMasterMk cId="4072929965" sldId="2147483648"/>
            <pc:sldLayoutMk cId="2261990391" sldId="2147483649"/>
          </pc:sldLayoutMkLst>
        </pc:sldLayoutChg>
        <pc:sldLayoutChg chg="del">
          <pc:chgData name="Lina Al-Khaled" userId="6df260c5bdcad354" providerId="LiveId" clId="{E9F6B037-CE8A-40D8-9D58-FE3331B33F04}" dt="2022-07-27T17:21:40.765" v="74" actId="2696"/>
          <pc:sldLayoutMkLst>
            <pc:docMk/>
            <pc:sldMasterMk cId="4072929965" sldId="2147483648"/>
            <pc:sldLayoutMk cId="2150700382" sldId="2147483650"/>
          </pc:sldLayoutMkLst>
        </pc:sldLayoutChg>
        <pc:sldLayoutChg chg="del">
          <pc:chgData name="Lina Al-Khaled" userId="6df260c5bdcad354" providerId="LiveId" clId="{E9F6B037-CE8A-40D8-9D58-FE3331B33F04}" dt="2022-07-27T17:21:40.765" v="74" actId="2696"/>
          <pc:sldLayoutMkLst>
            <pc:docMk/>
            <pc:sldMasterMk cId="4072929965" sldId="2147483648"/>
            <pc:sldLayoutMk cId="1183827719" sldId="2147483651"/>
          </pc:sldLayoutMkLst>
        </pc:sldLayoutChg>
        <pc:sldLayoutChg chg="del">
          <pc:chgData name="Lina Al-Khaled" userId="6df260c5bdcad354" providerId="LiveId" clId="{E9F6B037-CE8A-40D8-9D58-FE3331B33F04}" dt="2022-07-27T17:21:40.765" v="74" actId="2696"/>
          <pc:sldLayoutMkLst>
            <pc:docMk/>
            <pc:sldMasterMk cId="4072929965" sldId="2147483648"/>
            <pc:sldLayoutMk cId="2093057678" sldId="2147483652"/>
          </pc:sldLayoutMkLst>
        </pc:sldLayoutChg>
        <pc:sldLayoutChg chg="del">
          <pc:chgData name="Lina Al-Khaled" userId="6df260c5bdcad354" providerId="LiveId" clId="{E9F6B037-CE8A-40D8-9D58-FE3331B33F04}" dt="2022-07-27T17:21:40.765" v="74" actId="2696"/>
          <pc:sldLayoutMkLst>
            <pc:docMk/>
            <pc:sldMasterMk cId="4072929965" sldId="2147483648"/>
            <pc:sldLayoutMk cId="1191673613" sldId="2147483653"/>
          </pc:sldLayoutMkLst>
        </pc:sldLayoutChg>
        <pc:sldLayoutChg chg="del">
          <pc:chgData name="Lina Al-Khaled" userId="6df260c5bdcad354" providerId="LiveId" clId="{E9F6B037-CE8A-40D8-9D58-FE3331B33F04}" dt="2022-07-27T17:21:40.765" v="74" actId="2696"/>
          <pc:sldLayoutMkLst>
            <pc:docMk/>
            <pc:sldMasterMk cId="4072929965" sldId="2147483648"/>
            <pc:sldLayoutMk cId="1295062405" sldId="2147483654"/>
          </pc:sldLayoutMkLst>
        </pc:sldLayoutChg>
        <pc:sldLayoutChg chg="del">
          <pc:chgData name="Lina Al-Khaled" userId="6df260c5bdcad354" providerId="LiveId" clId="{E9F6B037-CE8A-40D8-9D58-FE3331B33F04}" dt="2022-07-27T17:21:40.765" v="74" actId="2696"/>
          <pc:sldLayoutMkLst>
            <pc:docMk/>
            <pc:sldMasterMk cId="4072929965" sldId="2147483648"/>
            <pc:sldLayoutMk cId="1021123209" sldId="2147483655"/>
          </pc:sldLayoutMkLst>
        </pc:sldLayoutChg>
        <pc:sldLayoutChg chg="del">
          <pc:chgData name="Lina Al-Khaled" userId="6df260c5bdcad354" providerId="LiveId" clId="{E9F6B037-CE8A-40D8-9D58-FE3331B33F04}" dt="2022-07-27T17:21:40.765" v="74" actId="2696"/>
          <pc:sldLayoutMkLst>
            <pc:docMk/>
            <pc:sldMasterMk cId="4072929965" sldId="2147483648"/>
            <pc:sldLayoutMk cId="3088175059" sldId="2147483656"/>
          </pc:sldLayoutMkLst>
        </pc:sldLayoutChg>
        <pc:sldLayoutChg chg="del">
          <pc:chgData name="Lina Al-Khaled" userId="6df260c5bdcad354" providerId="LiveId" clId="{E9F6B037-CE8A-40D8-9D58-FE3331B33F04}" dt="2022-07-27T17:21:40.765" v="74" actId="2696"/>
          <pc:sldLayoutMkLst>
            <pc:docMk/>
            <pc:sldMasterMk cId="4072929965" sldId="2147483648"/>
            <pc:sldLayoutMk cId="4083573184" sldId="2147483727"/>
          </pc:sldLayoutMkLst>
        </pc:sldLayoutChg>
        <pc:sldLayoutChg chg="del">
          <pc:chgData name="Lina Al-Khaled" userId="6df260c5bdcad354" providerId="LiveId" clId="{E9F6B037-CE8A-40D8-9D58-FE3331B33F04}" dt="2022-07-27T17:21:40.765" v="74" actId="2696"/>
          <pc:sldLayoutMkLst>
            <pc:docMk/>
            <pc:sldMasterMk cId="4072929965" sldId="2147483648"/>
            <pc:sldLayoutMk cId="1128704618" sldId="2147483728"/>
          </pc:sldLayoutMkLst>
        </pc:sldLayoutChg>
        <pc:sldLayoutChg chg="del">
          <pc:chgData name="Lina Al-Khaled" userId="6df260c5bdcad354" providerId="LiveId" clId="{E9F6B037-CE8A-40D8-9D58-FE3331B33F04}" dt="2022-07-27T17:21:40.765" v="74" actId="2696"/>
          <pc:sldLayoutMkLst>
            <pc:docMk/>
            <pc:sldMasterMk cId="4072929965" sldId="2147483648"/>
            <pc:sldLayoutMk cId="2805350148" sldId="214748373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3A5D1A-0DD7-4B98-9FFF-C0EBA5E9C552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7D619-B672-4C75-9EBB-C0DDFA7E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160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35" y="0"/>
            <a:ext cx="7297783" cy="6858000"/>
          </a:xfrm>
          <a:prstGeom prst="rect">
            <a:avLst/>
          </a:prstGeom>
          <a:solidFill>
            <a:srgbClr val="D85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97784" y="0"/>
            <a:ext cx="4894216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4849" y="2094186"/>
            <a:ext cx="4415245" cy="1307646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849" y="3497536"/>
            <a:ext cx="4415245" cy="1655762"/>
          </a:xfrm>
        </p:spPr>
        <p:txBody>
          <a:bodyPr>
            <a:normAutofit/>
          </a:bodyPr>
          <a:lstStyle>
            <a:lvl1pPr marL="0" indent="0" algn="l">
              <a:buNone/>
              <a:defRPr sz="29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74849" y="3401832"/>
            <a:ext cx="4489334" cy="0"/>
          </a:xfrm>
          <a:prstGeom prst="line">
            <a:avLst/>
          </a:prstGeom>
          <a:ln w="28575">
            <a:solidFill>
              <a:srgbClr val="1393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707" y="5275218"/>
            <a:ext cx="1498941" cy="175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869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85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93806" y="3671368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461554" y="1119723"/>
            <a:ext cx="11277600" cy="2137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524433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319885" y="1171585"/>
            <a:ext cx="2742427" cy="20190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115337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8919498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3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platzhalter 1">
            <a:extLst>
              <a:ext uri="{FF2B5EF4-FFF2-40B4-BE49-F238E27FC236}">
                <a16:creationId xmlns:a16="http://schemas.microsoft.com/office/drawing/2014/main" id="{12CFFE0C-EEB0-4AA7-A9A2-A2B3329EED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4000" y="130699"/>
            <a:ext cx="5350933" cy="8023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noProof="0"/>
              <a:t>MASTER TITLE</a:t>
            </a:r>
          </a:p>
        </p:txBody>
      </p:sp>
      <p:sp>
        <p:nvSpPr>
          <p:cNvPr id="5" name="Inhaltsplatzhalter 15">
            <a:extLst>
              <a:ext uri="{FF2B5EF4-FFF2-40B4-BE49-F238E27FC236}">
                <a16:creationId xmlns:a16="http://schemas.microsoft.com/office/drawing/2014/main" id="{150EDDA8-3865-49AE-A859-5DA0541EDCE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18399" y="1342799"/>
            <a:ext cx="5086533" cy="4578261"/>
          </a:xfrm>
          <a:prstGeom prst="rect">
            <a:avLst/>
          </a:prstGeom>
        </p:spPr>
        <p:txBody>
          <a:bodyPr/>
          <a:lstStyle>
            <a:lvl1pPr marL="457200" indent="-457200">
              <a:buFont typeface="+mj-lt"/>
              <a:buAutoNum type="arabicParenR"/>
              <a:defRPr lang="de-DE" sz="2000" b="0" i="0" u="none" strike="noStrike" cap="none" smtClean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  <a:sym typeface="Arial"/>
              </a:defRPr>
            </a:lvl1pPr>
          </a:lstStyle>
          <a:p>
            <a:pPr lvl="0"/>
            <a:r>
              <a:rPr lang="de-DE"/>
              <a:t>Mastertextformat bearbeiten</a:t>
            </a:r>
          </a:p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0330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35" y="0"/>
            <a:ext cx="7297783" cy="6858000"/>
          </a:xfrm>
          <a:prstGeom prst="rect">
            <a:avLst/>
          </a:prstGeom>
          <a:solidFill>
            <a:srgbClr val="139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97784" y="0"/>
            <a:ext cx="4894216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4849" y="2094186"/>
            <a:ext cx="4415245" cy="1307646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849" y="3497536"/>
            <a:ext cx="4415245" cy="1655762"/>
          </a:xfrm>
        </p:spPr>
        <p:txBody>
          <a:bodyPr>
            <a:normAutofit/>
          </a:bodyPr>
          <a:lstStyle>
            <a:lvl1pPr marL="0" indent="0" algn="l">
              <a:buNone/>
              <a:defRPr sz="29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74849" y="3401832"/>
            <a:ext cx="448933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6004" y="5271923"/>
            <a:ext cx="1511644" cy="175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881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39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8508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164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39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2"/>
              </a:buBlip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8508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917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2304005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2786881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509067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0413" cy="1951038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3426202"/>
            <a:ext cx="9960686" cy="2800427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8508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184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39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228748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8508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7909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39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1" name="Subtitle 2"/>
          <p:cNvSpPr txBox="1">
            <a:spLocks/>
          </p:cNvSpPr>
          <p:nvPr userDrawn="1"/>
        </p:nvSpPr>
        <p:spPr>
          <a:xfrm>
            <a:off x="550560" y="1489442"/>
            <a:ext cx="4415245" cy="470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700" kern="1200">
                <a:solidFill>
                  <a:schemeClr val="bg1"/>
                </a:solidFill>
                <a:latin typeface="Montserrat Light" panose="00000400000000000000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SUBTITLE GOES HERE</a:t>
            </a:r>
            <a:endParaRPr lang="en-US" dirty="0"/>
          </a:p>
        </p:txBody>
      </p:sp>
      <p:sp>
        <p:nvSpPr>
          <p:cNvPr id="2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088063" y="2360613"/>
            <a:ext cx="4937125" cy="37179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8508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189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983223" y="0"/>
            <a:ext cx="7208777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567978" y="1872481"/>
            <a:ext cx="4082400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509067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567977" y="2517019"/>
            <a:ext cx="3969189" cy="3466568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570346" y="1424441"/>
            <a:ext cx="4080032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657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460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&amp;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88274" y="5312229"/>
            <a:ext cx="10371909" cy="661851"/>
          </a:xfrm>
          <a:prstGeom prst="rect">
            <a:avLst/>
          </a:prstGeom>
          <a:solidFill>
            <a:srgbClr val="139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96938" y="714375"/>
            <a:ext cx="10398125" cy="4475163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92776" y="5390605"/>
            <a:ext cx="9884229" cy="513307"/>
          </a:xfrm>
        </p:spPr>
        <p:txBody>
          <a:bodyPr>
            <a:normAutofit/>
          </a:bodyPr>
          <a:lstStyle>
            <a:lvl1pPr marL="0" indent="0">
              <a:buNone/>
              <a:defRPr sz="1900" baseline="0">
                <a:solidFill>
                  <a:schemeClr val="bg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0701" y="4611720"/>
            <a:ext cx="1384615" cy="201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96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85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  <a:p>
            <a:pPr lvl="0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3451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39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550560" y="1489442"/>
            <a:ext cx="4415245" cy="470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700" kern="1200">
                <a:solidFill>
                  <a:schemeClr val="bg1"/>
                </a:solidFill>
                <a:latin typeface="Montserrat Light" panose="00000400000000000000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SUBTITLE GOES HERE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4577060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0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62623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458075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253527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9057688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TextBox 17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8508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6813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39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93806" y="3671368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461554" y="1119723"/>
            <a:ext cx="11277600" cy="2137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524433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319885" y="1171585"/>
            <a:ext cx="2742427" cy="20190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115337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8919498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8508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3163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35" y="0"/>
            <a:ext cx="7297783" cy="6858000"/>
          </a:xfrm>
          <a:prstGeom prst="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97784" y="0"/>
            <a:ext cx="4894216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4849" y="2094186"/>
            <a:ext cx="4415245" cy="1307646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849" y="3497536"/>
            <a:ext cx="4415245" cy="1655762"/>
          </a:xfrm>
        </p:spPr>
        <p:txBody>
          <a:bodyPr>
            <a:normAutofit/>
          </a:bodyPr>
          <a:lstStyle>
            <a:lvl1pPr marL="0" indent="0" algn="l">
              <a:buNone/>
              <a:defRPr sz="2900">
                <a:solidFill>
                  <a:srgbClr val="2D537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74849" y="3401832"/>
            <a:ext cx="4489334" cy="0"/>
          </a:xfrm>
          <a:prstGeom prst="line">
            <a:avLst/>
          </a:prstGeom>
          <a:ln w="28575">
            <a:solidFill>
              <a:srgbClr val="0C6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970" y="5275218"/>
            <a:ext cx="1499746" cy="174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796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2D537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0203565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2D537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3"/>
              </a:buBlip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6369389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2304005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2786881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0C6C80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0413" cy="1951038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3426202"/>
            <a:ext cx="9960686" cy="2800427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0169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2D537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228748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9371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088063" y="2360613"/>
            <a:ext cx="4937125" cy="3717925"/>
          </a:xfrm>
        </p:spPr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2D537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1267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983223" y="0"/>
            <a:ext cx="7208777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567978" y="1872481"/>
            <a:ext cx="4082400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0C6C80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657" y="5754528"/>
            <a:ext cx="890093" cy="1103472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567977" y="2517019"/>
            <a:ext cx="3969189" cy="3466568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570346" y="1424441"/>
            <a:ext cx="4080032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4731769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&amp;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88274" y="5312229"/>
            <a:ext cx="10371909" cy="661851"/>
          </a:xfrm>
          <a:prstGeom prst="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96938" y="714375"/>
            <a:ext cx="10398125" cy="4475163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92776" y="5390605"/>
            <a:ext cx="9884229" cy="513307"/>
          </a:xfrm>
        </p:spPr>
        <p:txBody>
          <a:bodyPr>
            <a:normAutofit/>
          </a:bodyPr>
          <a:lstStyle>
            <a:lvl1pPr marL="0" indent="0">
              <a:buNone/>
              <a:defRPr sz="19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1404" y="4611720"/>
            <a:ext cx="1383912" cy="2011854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95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85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2"/>
              </a:buBlip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  <a:p>
            <a:pPr lvl="0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9468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4577060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0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62623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458075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253527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9057688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9" name="Rectangle 18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2D537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35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E5D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93806" y="3671368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461554" y="1119723"/>
            <a:ext cx="11277600" cy="2137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524433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319885" y="1171585"/>
            <a:ext cx="2742427" cy="20190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115337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8919498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4948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ultiple Pictures &amp; Text (2)">
  <p:cSld name="1_Multiple Pictures &amp; Text (2)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09"/>
          <p:cNvSpPr/>
          <p:nvPr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p109"/>
          <p:cNvSpPr txBox="1">
            <a:spLocks noGrp="1"/>
          </p:cNvSpPr>
          <p:nvPr>
            <p:ph type="body" idx="1"/>
          </p:nvPr>
        </p:nvSpPr>
        <p:spPr>
          <a:xfrm>
            <a:off x="393806" y="3671368"/>
            <a:ext cx="7565829" cy="1632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D5371"/>
              </a:buClr>
              <a:buSzPts val="2200"/>
              <a:buNone/>
              <a:defRPr sz="2200">
                <a:solidFill>
                  <a:srgbClr val="2D537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1" name="Google Shape;511;p109"/>
          <p:cNvSpPr/>
          <p:nvPr/>
        </p:nvSpPr>
        <p:spPr>
          <a:xfrm>
            <a:off x="461554" y="1119723"/>
            <a:ext cx="11277600" cy="213728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109"/>
          <p:cNvSpPr>
            <a:spLocks noGrp="1"/>
          </p:cNvSpPr>
          <p:nvPr>
            <p:ph type="pic" idx="2"/>
          </p:nvPr>
        </p:nvSpPr>
        <p:spPr>
          <a:xfrm>
            <a:off x="524433" y="1171585"/>
            <a:ext cx="2742427" cy="2019090"/>
          </a:xfrm>
          <a:prstGeom prst="rect">
            <a:avLst/>
          </a:prstGeom>
          <a:noFill/>
          <a:ln>
            <a:noFill/>
          </a:ln>
        </p:spPr>
      </p:sp>
      <p:sp>
        <p:nvSpPr>
          <p:cNvPr id="513" name="Google Shape;513;p109"/>
          <p:cNvSpPr>
            <a:spLocks noGrp="1"/>
          </p:cNvSpPr>
          <p:nvPr>
            <p:ph type="pic" idx="3"/>
          </p:nvPr>
        </p:nvSpPr>
        <p:spPr>
          <a:xfrm>
            <a:off x="3319885" y="1171585"/>
            <a:ext cx="2742427" cy="2019090"/>
          </a:xfrm>
          <a:prstGeom prst="rect">
            <a:avLst/>
          </a:prstGeom>
          <a:noFill/>
          <a:ln>
            <a:noFill/>
          </a:ln>
        </p:spPr>
      </p:sp>
      <p:sp>
        <p:nvSpPr>
          <p:cNvPr id="514" name="Google Shape;514;p109"/>
          <p:cNvSpPr>
            <a:spLocks noGrp="1"/>
          </p:cNvSpPr>
          <p:nvPr>
            <p:ph type="pic" idx="4"/>
          </p:nvPr>
        </p:nvSpPr>
        <p:spPr>
          <a:xfrm>
            <a:off x="6115337" y="1171585"/>
            <a:ext cx="2742427" cy="2019090"/>
          </a:xfrm>
          <a:prstGeom prst="rect">
            <a:avLst/>
          </a:prstGeom>
          <a:noFill/>
          <a:ln>
            <a:noFill/>
          </a:ln>
        </p:spPr>
      </p:sp>
      <p:sp>
        <p:nvSpPr>
          <p:cNvPr id="515" name="Google Shape;515;p109"/>
          <p:cNvSpPr>
            <a:spLocks noGrp="1"/>
          </p:cNvSpPr>
          <p:nvPr>
            <p:ph type="pic" idx="5"/>
          </p:nvPr>
        </p:nvSpPr>
        <p:spPr>
          <a:xfrm>
            <a:off x="8919498" y="1171585"/>
            <a:ext cx="2742427" cy="2019090"/>
          </a:xfrm>
          <a:prstGeom prst="rect">
            <a:avLst/>
          </a:prstGeom>
          <a:noFill/>
          <a:ln>
            <a:noFill/>
          </a:ln>
        </p:spPr>
      </p:sp>
      <p:pic>
        <p:nvPicPr>
          <p:cNvPr id="516" name="Google Shape;516;p10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309029" y="5754528"/>
            <a:ext cx="890093" cy="1103472"/>
          </a:xfrm>
          <a:prstGeom prst="rect">
            <a:avLst/>
          </a:prstGeom>
          <a:noFill/>
          <a:ln>
            <a:noFill/>
          </a:ln>
        </p:spPr>
      </p:pic>
      <p:sp>
        <p:nvSpPr>
          <p:cNvPr id="517" name="Google Shape;517;p109"/>
          <p:cNvSpPr txBox="1"/>
          <p:nvPr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95B"/>
              </a:buClr>
              <a:buSzPts val="1100"/>
              <a:buFont typeface="Calibri"/>
              <a:buNone/>
            </a:pPr>
            <a:r>
              <a:rPr lang="en-US" sz="1100" b="0" i="0" u="none" strike="noStrike" cap="none">
                <a:solidFill>
                  <a:srgbClr val="58595B"/>
                </a:solidFill>
                <a:latin typeface="Calibri"/>
                <a:ea typeface="Calibri"/>
                <a:cs typeface="Calibri"/>
                <a:sym typeface="Calibri"/>
              </a:rPr>
              <a:t>© 2022, Mediterranean Adventures. all rights reserved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44297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35" y="0"/>
            <a:ext cx="7297783" cy="6858000"/>
          </a:xfrm>
          <a:prstGeom prst="rect">
            <a:avLst/>
          </a:prstGeom>
          <a:solidFill>
            <a:srgbClr val="1D2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97784" y="0"/>
            <a:ext cx="4894216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4849" y="2094186"/>
            <a:ext cx="4415245" cy="1307646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849" y="3497536"/>
            <a:ext cx="4415245" cy="1655762"/>
          </a:xfrm>
        </p:spPr>
        <p:txBody>
          <a:bodyPr>
            <a:normAutofit/>
          </a:bodyPr>
          <a:lstStyle>
            <a:lvl1pPr marL="0" indent="0" algn="l">
              <a:buNone/>
              <a:defRPr sz="29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74849" y="3401832"/>
            <a:ext cx="4489334" cy="0"/>
          </a:xfrm>
          <a:prstGeom prst="line">
            <a:avLst/>
          </a:prstGeom>
          <a:ln w="28575">
            <a:solidFill>
              <a:srgbClr val="E5D0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4067" y="5275218"/>
            <a:ext cx="1493649" cy="174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8686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D2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2813656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D2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3"/>
              </a:buBlip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0035347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2304005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2786881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E5D022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0413" cy="1951038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3426202"/>
            <a:ext cx="9960686" cy="2800427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0188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D2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228748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294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088063" y="2360613"/>
            <a:ext cx="4937125" cy="3717925"/>
          </a:xfrm>
        </p:spPr>
        <p:txBody>
          <a:bodyPr/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D2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3443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983223" y="0"/>
            <a:ext cx="7208777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567978" y="1872481"/>
            <a:ext cx="4082400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E5D022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657" y="5754528"/>
            <a:ext cx="890093" cy="1103472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567977" y="2517019"/>
            <a:ext cx="3969189" cy="3466568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570346" y="1424441"/>
            <a:ext cx="4080032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958242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2304005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2786881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1393AB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0413" cy="1951038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3426202"/>
            <a:ext cx="9960686" cy="2800427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6245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&amp;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88274" y="5312229"/>
            <a:ext cx="10371909" cy="661851"/>
          </a:xfrm>
          <a:prstGeom prst="rect">
            <a:avLst/>
          </a:prstGeom>
          <a:solidFill>
            <a:srgbClr val="1D2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96938" y="714375"/>
            <a:ext cx="10398125" cy="4475163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92776" y="5390605"/>
            <a:ext cx="9884229" cy="513307"/>
          </a:xfrm>
        </p:spPr>
        <p:txBody>
          <a:bodyPr>
            <a:normAutofit/>
          </a:bodyPr>
          <a:lstStyle>
            <a:lvl1pPr marL="0" indent="0">
              <a:buNone/>
              <a:defRPr sz="1900" baseline="0">
                <a:solidFill>
                  <a:schemeClr val="bg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7501" y="4611720"/>
            <a:ext cx="1377815" cy="2011854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14121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4577060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0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62623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458075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253527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9057688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D2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2742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1D2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93806" y="3671368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461554" y="1119723"/>
            <a:ext cx="11277600" cy="2137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524433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319885" y="1171585"/>
            <a:ext cx="2742427" cy="20190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115337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8919498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890093" cy="1103472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40697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35" y="0"/>
            <a:ext cx="7297783" cy="6858000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97784" y="0"/>
            <a:ext cx="4894216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4849" y="2094186"/>
            <a:ext cx="4415245" cy="1307646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849" y="3497536"/>
            <a:ext cx="4415245" cy="1655762"/>
          </a:xfrm>
        </p:spPr>
        <p:txBody>
          <a:bodyPr>
            <a:normAutofit/>
          </a:bodyPr>
          <a:lstStyle>
            <a:lvl1pPr marL="0" indent="0" algn="l">
              <a:buNone/>
              <a:defRPr sz="29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74849" y="3401832"/>
            <a:ext cx="4489334" cy="0"/>
          </a:xfrm>
          <a:prstGeom prst="line">
            <a:avLst/>
          </a:prstGeom>
          <a:ln w="28575">
            <a:solidFill>
              <a:srgbClr val="1D2B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970" y="5275218"/>
            <a:ext cx="1499746" cy="174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2726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029" y="5754528"/>
            <a:ext cx="890093" cy="110347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419910814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029" y="5754528"/>
            <a:ext cx="890093" cy="110347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3"/>
              </a:buBlip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44453646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2304005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2786881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1D2B55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0413" cy="1951038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3426202"/>
            <a:ext cx="9960686" cy="2800427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029" y="5754528"/>
            <a:ext cx="890093" cy="1103472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25509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228748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029" y="5754528"/>
            <a:ext cx="890093" cy="110347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2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4428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088063" y="2360613"/>
            <a:ext cx="4937125" cy="37179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029" y="5754528"/>
            <a:ext cx="890093" cy="1103472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3029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983223" y="0"/>
            <a:ext cx="7208777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567978" y="1872481"/>
            <a:ext cx="4082400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1D2B55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130" y="5754528"/>
            <a:ext cx="890093" cy="1103472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567977" y="2517019"/>
            <a:ext cx="3969189" cy="3466568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570346" y="1424441"/>
            <a:ext cx="4080032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779415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85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228748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6752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&amp;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88274" y="5312229"/>
            <a:ext cx="10371909" cy="661851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96938" y="714375"/>
            <a:ext cx="10398125" cy="4475163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92776" y="5390605"/>
            <a:ext cx="9884229" cy="513307"/>
          </a:xfrm>
        </p:spPr>
        <p:txBody>
          <a:bodyPr>
            <a:normAutofit/>
          </a:bodyPr>
          <a:lstStyle>
            <a:lvl1pPr marL="0" indent="0">
              <a:buNone/>
              <a:defRPr sz="1900" baseline="0">
                <a:solidFill>
                  <a:schemeClr val="bg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7500" y="4611720"/>
            <a:ext cx="1377815" cy="2011854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67433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4577060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0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62623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458075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253527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9057688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029" y="5754528"/>
            <a:ext cx="890093" cy="1103472"/>
          </a:xfrm>
          <a:prstGeom prst="rect">
            <a:avLst/>
          </a:prstGeom>
        </p:spPr>
      </p:pic>
      <p:sp>
        <p:nvSpPr>
          <p:cNvPr id="19" name="Rectangle 18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1155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38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93806" y="3671368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461554" y="1119723"/>
            <a:ext cx="11277600" cy="2137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524433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319885" y="1171585"/>
            <a:ext cx="2742427" cy="20190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115337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8919498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029" y="5754528"/>
            <a:ext cx="890093" cy="1103472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98627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35" y="0"/>
            <a:ext cx="7297783" cy="6858000"/>
          </a:xfrm>
          <a:prstGeom prst="rect">
            <a:avLst/>
          </a:prstGeom>
          <a:solidFill>
            <a:srgbClr val="0C6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97784" y="0"/>
            <a:ext cx="4894216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4849" y="2094186"/>
            <a:ext cx="4415245" cy="1307646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849" y="3497536"/>
            <a:ext cx="4415245" cy="1655762"/>
          </a:xfrm>
        </p:spPr>
        <p:txBody>
          <a:bodyPr>
            <a:normAutofit/>
          </a:bodyPr>
          <a:lstStyle>
            <a:lvl1pPr marL="0" indent="0" algn="l">
              <a:buNone/>
              <a:defRPr sz="29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74849" y="3401832"/>
            <a:ext cx="4489334" cy="0"/>
          </a:xfrm>
          <a:prstGeom prst="line">
            <a:avLst/>
          </a:prstGeom>
          <a:ln w="28575">
            <a:solidFill>
              <a:srgbClr val="D85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71" y="5275218"/>
            <a:ext cx="1498941" cy="175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29318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0C6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0095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58654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0C6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318882"/>
            <a:ext cx="10457074" cy="3811952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2"/>
              </a:buBlip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0095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8277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2304005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2786881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D85744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0413" cy="1951038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3426202"/>
            <a:ext cx="9960686" cy="2800427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0095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40916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228748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0C6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0095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3963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088063" y="2360613"/>
            <a:ext cx="4937125" cy="37179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0C6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0095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109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983223" y="0"/>
            <a:ext cx="7208777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567978" y="1872481"/>
            <a:ext cx="4082400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D85744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567977" y="2517019"/>
            <a:ext cx="3969189" cy="3466568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570346" y="1424441"/>
            <a:ext cx="4080032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307" y="5754528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731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85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1" name="Subtitle 2"/>
          <p:cNvSpPr txBox="1">
            <a:spLocks/>
          </p:cNvSpPr>
          <p:nvPr userDrawn="1"/>
        </p:nvSpPr>
        <p:spPr>
          <a:xfrm>
            <a:off x="550560" y="1489442"/>
            <a:ext cx="4415245" cy="470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700" kern="1200">
                <a:solidFill>
                  <a:schemeClr val="bg1"/>
                </a:solidFill>
                <a:latin typeface="Montserrat Light" panose="00000400000000000000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SUBTITLE GOES HERE</a:t>
            </a:r>
            <a:endParaRPr lang="en-US" dirty="0"/>
          </a:p>
        </p:txBody>
      </p:sp>
      <p:sp>
        <p:nvSpPr>
          <p:cNvPr id="2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2172174"/>
            <a:ext cx="5183075" cy="388899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088063" y="2360613"/>
            <a:ext cx="4937125" cy="37179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54528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8460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&amp;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88274" y="5312229"/>
            <a:ext cx="10371909" cy="661851"/>
          </a:xfrm>
          <a:prstGeom prst="rect">
            <a:avLst/>
          </a:prstGeom>
          <a:solidFill>
            <a:srgbClr val="0C6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96938" y="714375"/>
            <a:ext cx="10398125" cy="4475163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92776" y="5390605"/>
            <a:ext cx="9884229" cy="513307"/>
          </a:xfrm>
        </p:spPr>
        <p:txBody>
          <a:bodyPr>
            <a:normAutofit/>
          </a:bodyPr>
          <a:lstStyle>
            <a:lvl1pPr marL="0" indent="0">
              <a:buNone/>
              <a:defRPr sz="1900" baseline="0">
                <a:solidFill>
                  <a:schemeClr val="bg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0700" y="4611720"/>
            <a:ext cx="1384615" cy="201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16324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4577060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0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62623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458075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253527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9057688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0C6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560" y="1489442"/>
            <a:ext cx="4415245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0095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13132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0C6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93806" y="3671368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461554" y="1119723"/>
            <a:ext cx="11277600" cy="21372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524433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319885" y="1171585"/>
            <a:ext cx="2742427" cy="20190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115337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8919498" y="1171585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0095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21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text+picture)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983223" y="0"/>
            <a:ext cx="7208777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4" hasCustomPrompt="1"/>
          </p:nvPr>
        </p:nvSpPr>
        <p:spPr>
          <a:xfrm>
            <a:off x="567978" y="1872481"/>
            <a:ext cx="4082400" cy="470125"/>
          </a:xfrm>
        </p:spPr>
        <p:txBody>
          <a:bodyPr>
            <a:normAutofit/>
          </a:bodyPr>
          <a:lstStyle>
            <a:lvl1pPr marL="0" indent="0" algn="l">
              <a:buNone/>
              <a:defRPr sz="2700">
                <a:solidFill>
                  <a:srgbClr val="1393AB"/>
                </a:solidFill>
                <a:latin typeface="Montserrat Light" panose="000004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567977" y="2517019"/>
            <a:ext cx="3969189" cy="3466568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570346" y="1424441"/>
            <a:ext cx="4080032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rgbClr val="2D537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657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529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&amp;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888274" y="5312229"/>
            <a:ext cx="10371909" cy="661851"/>
          </a:xfrm>
          <a:prstGeom prst="rect">
            <a:avLst/>
          </a:prstGeom>
          <a:solidFill>
            <a:srgbClr val="D85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96938" y="714375"/>
            <a:ext cx="10398125" cy="4475163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92776" y="5390605"/>
            <a:ext cx="9884229" cy="513307"/>
          </a:xfrm>
        </p:spPr>
        <p:txBody>
          <a:bodyPr>
            <a:normAutofit/>
          </a:bodyPr>
          <a:lstStyle>
            <a:lvl1pPr marL="0" indent="0">
              <a:buNone/>
              <a:defRPr sz="1900" baseline="0">
                <a:solidFill>
                  <a:schemeClr val="bg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0701" y="4611720"/>
            <a:ext cx="1384615" cy="201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967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&amp; Tex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1959429"/>
          </a:xfrm>
          <a:prstGeom prst="rect">
            <a:avLst/>
          </a:prstGeom>
          <a:solidFill>
            <a:srgbClr val="D85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552929" y="1006566"/>
            <a:ext cx="5673700" cy="448040"/>
          </a:xfrm>
        </p:spPr>
        <p:txBody>
          <a:bodyPr anchor="b">
            <a:normAutofit/>
          </a:bodyPr>
          <a:lstStyle>
            <a:lvl1pPr algn="l">
              <a:defRPr sz="3400">
                <a:solidFill>
                  <a:schemeClr val="bg1"/>
                </a:solidFill>
                <a:latin typeface="Montserrat" panose="00000500000000000000" pitchFamily="50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550560" y="1489442"/>
            <a:ext cx="4415245" cy="470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700" kern="1200">
                <a:solidFill>
                  <a:schemeClr val="bg1"/>
                </a:solidFill>
                <a:latin typeface="Montserrat Light" panose="00000400000000000000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SUBTITLE GOES HERE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0560" y="4577060"/>
            <a:ext cx="7565829" cy="1632152"/>
          </a:xfrm>
        </p:spPr>
        <p:txBody>
          <a:bodyPr>
            <a:normAutofit/>
          </a:bodyPr>
          <a:lstStyle>
            <a:lvl1pPr marL="0" indent="0">
              <a:buNone/>
              <a:defRPr sz="2200" baseline="0">
                <a:solidFill>
                  <a:srgbClr val="2D5371"/>
                </a:solidFill>
                <a:latin typeface="Akrobat" panose="00000600000000000000" pitchFamily="50" charset="0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0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662623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3"/>
          <p:cNvSpPr>
            <a:spLocks noGrp="1"/>
          </p:cNvSpPr>
          <p:nvPr>
            <p:ph type="pic" sz="quarter" idx="17"/>
          </p:nvPr>
        </p:nvSpPr>
        <p:spPr>
          <a:xfrm>
            <a:off x="3458075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3"/>
          <p:cNvSpPr>
            <a:spLocks noGrp="1"/>
          </p:cNvSpPr>
          <p:nvPr>
            <p:ph type="pic" sz="quarter" idx="18"/>
          </p:nvPr>
        </p:nvSpPr>
        <p:spPr>
          <a:xfrm>
            <a:off x="6253527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3"/>
          <p:cNvSpPr>
            <a:spLocks noGrp="1"/>
          </p:cNvSpPr>
          <p:nvPr>
            <p:ph type="pic" sz="quarter" idx="19"/>
          </p:nvPr>
        </p:nvSpPr>
        <p:spPr>
          <a:xfrm>
            <a:off x="9057688" y="2387447"/>
            <a:ext cx="2742427" cy="201909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 userDrawn="1"/>
        </p:nvSpPr>
        <p:spPr>
          <a:xfrm>
            <a:off x="214545" y="6488547"/>
            <a:ext cx="3443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58595B"/>
                </a:solidFill>
              </a:rPr>
              <a:t>© 2022, Mediterranean Adventures. all rights reserved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907" y="5740145"/>
            <a:ext cx="901905" cy="111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745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theme" Target="../theme/theme6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D9398-1003-44D2-8ADF-A88C7DA6E3B9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D74DE-1362-49F3-8C65-4A936EF74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325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729" r:id="rId2"/>
    <p:sldLayoutId id="2147483736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D9398-1003-44D2-8ADF-A88C7DA6E3B9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D74DE-1362-49F3-8C65-4A936EF74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259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730" r:id="rId2"/>
    <p:sldLayoutId id="2147483737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D9398-1003-44D2-8ADF-A88C7DA6E3B9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D74DE-1362-49F3-8C65-4A936EF74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83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731" r:id="rId2"/>
    <p:sldLayoutId id="2147483738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D9398-1003-44D2-8ADF-A88C7DA6E3B9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D74DE-1362-49F3-8C65-4A936EF74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9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32" r:id="rId2"/>
    <p:sldLayoutId id="2147483739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D9398-1003-44D2-8ADF-A88C7DA6E3B9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D74DE-1362-49F3-8C65-4A936EF74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3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33" r:id="rId2"/>
    <p:sldLayoutId id="2147483740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D9398-1003-44D2-8ADF-A88C7DA6E3B9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D74DE-1362-49F3-8C65-4A936EF74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82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34" r:id="rId2"/>
    <p:sldLayoutId id="2147483741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0.jpg"/><Relationship Id="rId4" Type="http://schemas.openxmlformats.org/officeDocument/2006/relationships/image" Target="../media/image29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9" descr="Shape&#10;&#10;Description automatically generated with low confidence">
            <a:extLst>
              <a:ext uri="{FF2B5EF4-FFF2-40B4-BE49-F238E27FC236}">
                <a16:creationId xmlns:a16="http://schemas.microsoft.com/office/drawing/2014/main" id="{487A8A02-54C8-A274-F256-734DA65C38B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4" b="3304"/>
          <a:stretch/>
        </p:blipFill>
        <p:spPr/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6D285D72-4098-BB36-9ECA-7DFAA4F334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Session 4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Marketing tools &amp; channels of the Mediterranean Adventures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E400C64-0AB0-9EB7-B8B4-76ACB80CBE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latin typeface="Montserrat" panose="00000500000000000000" pitchFamily="2" charset="0"/>
              </a:rPr>
              <a:t>Marketing Events</a:t>
            </a:r>
          </a:p>
          <a:p>
            <a:endParaRPr lang="en-US" dirty="0">
              <a:latin typeface="Montserrat" panose="00000500000000000000" pitchFamily="2" charset="0"/>
            </a:endParaRPr>
          </a:p>
          <a:p>
            <a:r>
              <a:rPr lang="en-US" sz="2400" dirty="0">
                <a:latin typeface="Montserrat" panose="00000500000000000000" pitchFamily="2" charset="0"/>
              </a:rPr>
              <a:t>Lina Al-Khaled</a:t>
            </a:r>
          </a:p>
          <a:p>
            <a:r>
              <a:rPr lang="en-US" sz="2400" dirty="0">
                <a:latin typeface="Montserrat" panose="00000500000000000000" pitchFamily="2" charset="0"/>
              </a:rPr>
              <a:t>MEDUSA Marketing Coordinator</a:t>
            </a:r>
          </a:p>
        </p:txBody>
      </p:sp>
    </p:spTree>
    <p:extLst>
      <p:ext uri="{BB962C8B-B14F-4D97-AF65-F5344CB8AC3E}">
        <p14:creationId xmlns:p14="http://schemas.microsoft.com/office/powerpoint/2010/main" val="973430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923A6-83B9-4B42-A321-4F287F765B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2929" y="636608"/>
            <a:ext cx="7086362" cy="729205"/>
          </a:xfrm>
        </p:spPr>
        <p:txBody>
          <a:bodyPr>
            <a:normAutofit fontScale="90000"/>
          </a:bodyPr>
          <a:lstStyle/>
          <a:p>
            <a:r>
              <a:rPr lang="en-US" dirty="0"/>
              <a:t>Adventure Global Travel Summit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DDB850-236D-27E8-6938-6A5E15965C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When and How to Join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CEECE6-CDC0-7B23-519B-9F96468D3E3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MEDUSA project involvement</a:t>
            </a:r>
          </a:p>
          <a:p>
            <a:pPr lvl="1"/>
            <a:r>
              <a:rPr lang="en-US" dirty="0">
                <a:latin typeface="+mj-lt"/>
              </a:rPr>
              <a:t>MEDUSA destinations teams</a:t>
            </a:r>
          </a:p>
          <a:p>
            <a:pPr lvl="1"/>
            <a:r>
              <a:rPr lang="en-US" dirty="0">
                <a:latin typeface="+mj-lt"/>
              </a:rPr>
              <a:t>Tour Operators from MEDUSA Destinations</a:t>
            </a:r>
          </a:p>
          <a:p>
            <a:pPr marL="457200" lvl="1" indent="0">
              <a:buNone/>
            </a:pPr>
            <a:r>
              <a:rPr lang="en-US" dirty="0">
                <a:latin typeface="+mj-lt"/>
              </a:rPr>
              <a:t>(2 per destination)</a:t>
            </a:r>
          </a:p>
          <a:p>
            <a:endParaRPr lang="en-US" dirty="0"/>
          </a:p>
          <a:p>
            <a:r>
              <a:rPr lang="en-US" dirty="0"/>
              <a:t>Tour Operators Selection Process</a:t>
            </a:r>
          </a:p>
          <a:p>
            <a:pPr lvl="1"/>
            <a:r>
              <a:rPr lang="en-US" dirty="0">
                <a:latin typeface="+mj-lt"/>
              </a:rPr>
              <a:t>MEDUSA project will issue a tender for selecting interested participants from 5 destinations around 2nd week of August</a:t>
            </a:r>
          </a:p>
          <a:p>
            <a:pPr lvl="1"/>
            <a:r>
              <a:rPr lang="en-US" dirty="0">
                <a:latin typeface="+mj-lt"/>
              </a:rPr>
              <a:t>Tour Operators o</a:t>
            </a:r>
            <a:r>
              <a:rPr lang="en-GB" dirty="0" err="1">
                <a:latin typeface="+mj-lt"/>
              </a:rPr>
              <a:t>ffering</a:t>
            </a:r>
            <a:r>
              <a:rPr lang="en-GB" dirty="0">
                <a:latin typeface="+mj-lt"/>
              </a:rPr>
              <a:t> at least one adventure tourism programme, including a 2 overnight stays itinerary or one full day adventure tourism programme. </a:t>
            </a:r>
          </a:p>
          <a:p>
            <a:pPr lvl="1"/>
            <a:r>
              <a:rPr lang="en-GB" dirty="0">
                <a:latin typeface="+mj-lt"/>
              </a:rPr>
              <a:t>MEDUSA project will cover participation and accommodation expenses</a:t>
            </a:r>
            <a:endParaRPr lang="en-US" dirty="0">
              <a:latin typeface="+mj-lt"/>
            </a:endParaRP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D2DDA16-01B9-183E-BE78-B596FFDFA4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1230" y="2318882"/>
            <a:ext cx="3876199" cy="1740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673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/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" r="179"/>
          <a:stretch/>
        </p:blipFill>
        <p:spPr/>
      </p:pic>
      <p:pic>
        <p:nvPicPr>
          <p:cNvPr id="10" name="Picture Placeholder 9"/>
          <p:cNvPicPr>
            <a:picLocks noGrp="1" noChangeAspect="1"/>
          </p:cNvPicPr>
          <p:nvPr>
            <p:ph type="pic" sz="quarter" idx="17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" r="69"/>
          <a:stretch/>
        </p:blipFill>
        <p:spPr/>
      </p:pic>
      <p:pic>
        <p:nvPicPr>
          <p:cNvPr id="11" name="Picture Placeholder 10"/>
          <p:cNvPicPr>
            <a:picLocks noGrp="1" noChangeAspect="1"/>
          </p:cNvPicPr>
          <p:nvPr>
            <p:ph type="pic" sz="quarter" idx="18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" r="69"/>
          <a:stretch/>
        </p:blipFill>
        <p:spPr/>
      </p:pic>
      <p:pic>
        <p:nvPicPr>
          <p:cNvPr id="12" name="Picture Placeholder 11"/>
          <p:cNvPicPr>
            <a:picLocks noGrp="1" noChangeAspect="1"/>
          </p:cNvPicPr>
          <p:nvPr>
            <p:ph type="pic" sz="quarter" idx="19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" r="98"/>
          <a:stretch/>
        </p:blipFill>
        <p:spPr/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31359B3-9352-1E61-7D37-0C4DD5A3ED86}"/>
              </a:ext>
            </a:extLst>
          </p:cNvPr>
          <p:cNvSpPr txBox="1"/>
          <p:nvPr/>
        </p:nvSpPr>
        <p:spPr>
          <a:xfrm>
            <a:off x="524433" y="3463724"/>
            <a:ext cx="343573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2D5371"/>
                </a:solidFill>
                <a:effectLst/>
                <a:latin typeface="+mj-lt"/>
                <a:ea typeface="Calibri" panose="020F0502020204030204" pitchFamily="34" charset="0"/>
              </a:rPr>
              <a:t>International FAM trips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2D5371"/>
                </a:solidFill>
                <a:effectLst/>
                <a:latin typeface="+mj-lt"/>
                <a:ea typeface="Calibri" panose="020F0502020204030204" pitchFamily="34" charset="0"/>
              </a:rPr>
              <a:t>(15 people):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dirty="0">
                <a:effectLst/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Puglia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dirty="0">
                <a:effectLst/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Catalonia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Jordan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endParaRPr lang="en-US" dirty="0">
              <a:latin typeface="+mj-lt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2D5371"/>
                </a:solidFill>
                <a:latin typeface="+mj-lt"/>
                <a:ea typeface="Calibri" panose="020F0502020204030204" pitchFamily="34" charset="0"/>
              </a:rPr>
              <a:t>Local FAM trips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2D5371"/>
                </a:solidFill>
                <a:latin typeface="+mj-lt"/>
                <a:ea typeface="Calibri" panose="020F0502020204030204" pitchFamily="34" charset="0"/>
              </a:rPr>
              <a:t>(25 people):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Tunisia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Lebanon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endParaRPr lang="en-US" sz="2000" b="1" dirty="0">
              <a:latin typeface="+mj-lt"/>
              <a:ea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26CA8F-B525-2B8D-2AE6-7216E55B0546}"/>
              </a:ext>
            </a:extLst>
          </p:cNvPr>
          <p:cNvSpPr txBox="1"/>
          <p:nvPr/>
        </p:nvSpPr>
        <p:spPr>
          <a:xfrm>
            <a:off x="4393797" y="3406342"/>
            <a:ext cx="452570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2D5371"/>
                </a:solidFill>
                <a:latin typeface="+mj-lt"/>
              </a:rPr>
              <a:t>Who is invited?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+mj-lt"/>
              </a:rPr>
              <a:t>Tour Operators and Travel media from Target Markets </a:t>
            </a:r>
            <a:r>
              <a:rPr lang="en-US" dirty="0">
                <a:latin typeface="+mj-lt"/>
              </a:rPr>
              <a:t>(UK, US, Germany, France, Norway)</a:t>
            </a:r>
            <a:endParaRPr lang="en-US" sz="2000" dirty="0"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164C91-4F01-1704-5B3C-DC31F44D22D3}"/>
              </a:ext>
            </a:extLst>
          </p:cNvPr>
          <p:cNvSpPr txBox="1"/>
          <p:nvPr/>
        </p:nvSpPr>
        <p:spPr>
          <a:xfrm>
            <a:off x="4363150" y="4964832"/>
            <a:ext cx="6099858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2D5371"/>
                </a:solidFill>
                <a:latin typeface="+mj-lt"/>
              </a:rPr>
              <a:t>Selection process?</a:t>
            </a:r>
          </a:p>
          <a:p>
            <a:pPr marL="285750" indent="-285750">
              <a:buFontTx/>
              <a:buChar char="-"/>
            </a:pPr>
            <a:r>
              <a:rPr lang="en-US" sz="1800" dirty="0">
                <a:latin typeface="+mj-lt"/>
              </a:rPr>
              <a:t>FAM trip details will be announced mid September </a:t>
            </a:r>
          </a:p>
          <a:p>
            <a:pPr marL="285750" indent="-285750">
              <a:buFontTx/>
              <a:buChar char="-"/>
            </a:pPr>
            <a:r>
              <a:rPr lang="en-US" sz="1800" dirty="0">
                <a:latin typeface="+mj-lt"/>
              </a:rPr>
              <a:t>A tender will be issued by project to solicit eligible participants</a:t>
            </a:r>
          </a:p>
          <a:p>
            <a:pPr marL="285750" indent="-285750">
              <a:buFontTx/>
              <a:buChar char="-"/>
            </a:pPr>
            <a:r>
              <a:rPr lang="en-US" sz="1800" dirty="0">
                <a:latin typeface="+mj-lt"/>
              </a:rPr>
              <a:t>Details of participation will be complete after the ATWS 2022 </a:t>
            </a:r>
          </a:p>
        </p:txBody>
      </p:sp>
      <p:sp>
        <p:nvSpPr>
          <p:cNvPr id="16" name="Heptagon 15">
            <a:extLst>
              <a:ext uri="{FF2B5EF4-FFF2-40B4-BE49-F238E27FC236}">
                <a16:creationId xmlns:a16="http://schemas.microsoft.com/office/drawing/2014/main" id="{086B83D5-2F31-AA1C-7222-698BA13D5B3F}"/>
              </a:ext>
            </a:extLst>
          </p:cNvPr>
          <p:cNvSpPr/>
          <p:nvPr/>
        </p:nvSpPr>
        <p:spPr>
          <a:xfrm>
            <a:off x="9569799" y="3506258"/>
            <a:ext cx="2265639" cy="2180157"/>
          </a:xfrm>
          <a:prstGeom prst="heptagon">
            <a:avLst/>
          </a:prstGeom>
          <a:noFill/>
          <a:ln>
            <a:solidFill>
              <a:srgbClr val="D8574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005CB9-D67E-65F5-6965-9625B50F0606}"/>
              </a:ext>
            </a:extLst>
          </p:cNvPr>
          <p:cNvSpPr txBox="1"/>
          <p:nvPr/>
        </p:nvSpPr>
        <p:spPr>
          <a:xfrm>
            <a:off x="9430814" y="3792529"/>
            <a:ext cx="24986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rgbClr val="2D5371"/>
                </a:solidFill>
              </a:rPr>
              <a:t>Target Dates:</a:t>
            </a:r>
          </a:p>
          <a:p>
            <a:pPr algn="ctr"/>
            <a:r>
              <a:rPr lang="en-US" sz="2200" b="1" dirty="0">
                <a:solidFill>
                  <a:srgbClr val="2D5371"/>
                </a:solidFill>
              </a:rPr>
              <a:t>October – November 2022</a:t>
            </a:r>
          </a:p>
          <a:p>
            <a:pPr algn="ctr"/>
            <a:r>
              <a:rPr lang="en-US" sz="2200" b="1" dirty="0">
                <a:solidFill>
                  <a:srgbClr val="2D5371"/>
                </a:solidFill>
              </a:rPr>
              <a:t>5 days/4 nights</a:t>
            </a:r>
          </a:p>
        </p:txBody>
      </p:sp>
      <p:sp>
        <p:nvSpPr>
          <p:cNvPr id="18" name="Title 12">
            <a:extLst>
              <a:ext uri="{FF2B5EF4-FFF2-40B4-BE49-F238E27FC236}">
                <a16:creationId xmlns:a16="http://schemas.microsoft.com/office/drawing/2014/main" id="{585B18B7-52A1-8402-8624-7EB88BE0F401}"/>
              </a:ext>
            </a:extLst>
          </p:cNvPr>
          <p:cNvSpPr txBox="1">
            <a:spLocks/>
          </p:cNvSpPr>
          <p:nvPr/>
        </p:nvSpPr>
        <p:spPr>
          <a:xfrm>
            <a:off x="524433" y="485793"/>
            <a:ext cx="9603415" cy="47012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>
                <a:solidFill>
                  <a:schemeClr val="bg1"/>
                </a:solidFill>
              </a:rPr>
              <a:t>FAM trips in the MEDUSA Destinations</a:t>
            </a:r>
            <a:endParaRPr lang="en-US" sz="3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579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74D19-9815-706F-276B-0E8C359FB5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2928" y="1006566"/>
            <a:ext cx="6866443" cy="359247"/>
          </a:xfrm>
        </p:spPr>
        <p:txBody>
          <a:bodyPr>
            <a:normAutofit fontScale="90000"/>
          </a:bodyPr>
          <a:lstStyle/>
          <a:p>
            <a:r>
              <a:rPr lang="en-US" dirty="0"/>
              <a:t>Puglia Study Tour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EB583B-0051-988F-28E5-003D85D89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560" y="1489442"/>
            <a:ext cx="8361946" cy="47012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Marketing &amp; Product Education, Period of October 24-31, 2022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88A040-886D-47F4-AFB4-13FBECB09E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36" y="3596805"/>
            <a:ext cx="7420062" cy="2579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>
                <a:latin typeface="+mj-lt"/>
              </a:rPr>
              <a:t>PURPOSE:</a:t>
            </a:r>
          </a:p>
          <a:p>
            <a:r>
              <a:rPr lang="en-US" sz="2400" dirty="0">
                <a:latin typeface="+mj-lt"/>
              </a:rPr>
              <a:t>Learn about good practices in adventure tourism product development</a:t>
            </a:r>
          </a:p>
          <a:p>
            <a:r>
              <a:rPr lang="en-US" sz="2400" dirty="0">
                <a:latin typeface="+mj-lt"/>
              </a:rPr>
              <a:t>Explore cross border co-creation opportunities</a:t>
            </a:r>
          </a:p>
          <a:p>
            <a:r>
              <a:rPr lang="en-US" sz="2400" dirty="0">
                <a:latin typeface="+mj-lt"/>
              </a:rPr>
              <a:t>Learn more about adventure product marketing techniques </a:t>
            </a:r>
          </a:p>
          <a:p>
            <a:r>
              <a:rPr lang="en-US" sz="2400" dirty="0">
                <a:latin typeface="+mj-lt"/>
              </a:rPr>
              <a:t>Create linkages with like-minded professionals and expand your business outreach</a:t>
            </a:r>
          </a:p>
          <a:p>
            <a:endParaRPr lang="en-US" sz="24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99BA57-84D1-CBEA-10AB-0EEAC6B6D294}"/>
              </a:ext>
            </a:extLst>
          </p:cNvPr>
          <p:cNvSpPr txBox="1"/>
          <p:nvPr/>
        </p:nvSpPr>
        <p:spPr>
          <a:xfrm>
            <a:off x="752355" y="2239577"/>
            <a:ext cx="1059971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2D5371"/>
                </a:solidFill>
                <a:latin typeface="+mj-lt"/>
              </a:rPr>
              <a:t>WHO?  </a:t>
            </a:r>
          </a:p>
          <a:p>
            <a:r>
              <a:rPr lang="en-US" sz="2400" dirty="0">
                <a:solidFill>
                  <a:srgbClr val="2D5371"/>
                </a:solidFill>
                <a:latin typeface="+mj-lt"/>
              </a:rPr>
              <a:t>	Service Providers from the MEDUSA destinations that have answered the call 	for participation and have met the eligibility criteria.</a:t>
            </a:r>
          </a:p>
        </p:txBody>
      </p:sp>
      <p:sp>
        <p:nvSpPr>
          <p:cNvPr id="6" name="Arrow: Chevron 5">
            <a:extLst>
              <a:ext uri="{FF2B5EF4-FFF2-40B4-BE49-F238E27FC236}">
                <a16:creationId xmlns:a16="http://schemas.microsoft.com/office/drawing/2014/main" id="{E5B95476-AA59-A7F7-6735-9037D7F87179}"/>
              </a:ext>
            </a:extLst>
          </p:cNvPr>
          <p:cNvSpPr/>
          <p:nvPr/>
        </p:nvSpPr>
        <p:spPr>
          <a:xfrm>
            <a:off x="839927" y="2778186"/>
            <a:ext cx="734230" cy="358553"/>
          </a:xfrm>
          <a:prstGeom prst="chevron">
            <a:avLst/>
          </a:prstGeom>
          <a:solidFill>
            <a:srgbClr val="E5D02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8" name="Picture 7" descr="A person riding a bicycle on a road by the sea">
            <a:extLst>
              <a:ext uri="{FF2B5EF4-FFF2-40B4-BE49-F238E27FC236}">
                <a16:creationId xmlns:a16="http://schemas.microsoft.com/office/drawing/2014/main" id="{9B220148-36B7-04C5-0CE3-64F7DA33F1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817" y="3913506"/>
            <a:ext cx="3390547" cy="2262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691587"/>
      </p:ext>
    </p:extLst>
  </p:cSld>
  <p:clrMapOvr>
    <a:masterClrMapping/>
  </p:clrMapOvr>
</p:sld>
</file>

<file path=ppt/theme/theme1.xml><?xml version="1.0" encoding="utf-8"?>
<a:theme xmlns:a="http://schemas.openxmlformats.org/drawingml/2006/main" name="Re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ight Blu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ello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Dark Blu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ran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Middle Blu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2117</TotalTime>
  <Words>262</Words>
  <Application>Microsoft Office PowerPoint</Application>
  <PresentationFormat>Widescreen</PresentationFormat>
  <Paragraphs>45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4</vt:i4>
      </vt:variant>
    </vt:vector>
  </HeadingPairs>
  <TitlesOfParts>
    <vt:vector size="16" baseType="lpstr">
      <vt:lpstr>Akrobat</vt:lpstr>
      <vt:lpstr>Arial</vt:lpstr>
      <vt:lpstr>Calibri</vt:lpstr>
      <vt:lpstr>Calibri Light</vt:lpstr>
      <vt:lpstr>Montserrat</vt:lpstr>
      <vt:lpstr>Montserrat Light</vt:lpstr>
      <vt:lpstr>Red</vt:lpstr>
      <vt:lpstr>Light Blue</vt:lpstr>
      <vt:lpstr>Yellow</vt:lpstr>
      <vt:lpstr>Dark Blue</vt:lpstr>
      <vt:lpstr>Orange</vt:lpstr>
      <vt:lpstr>Middle Blue</vt:lpstr>
      <vt:lpstr>Session 4  Marketing tools &amp; channels of the Mediterranean Adventures</vt:lpstr>
      <vt:lpstr>Adventure Global Travel Summit</vt:lpstr>
      <vt:lpstr>PowerPoint Presentation</vt:lpstr>
      <vt:lpstr>Puglia Study Tour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rita abi aad</dc:creator>
  <cp:lastModifiedBy>Lina Al-Khaled</cp:lastModifiedBy>
  <cp:revision>62</cp:revision>
  <dcterms:created xsi:type="dcterms:W3CDTF">2022-06-21T09:12:01Z</dcterms:created>
  <dcterms:modified xsi:type="dcterms:W3CDTF">2022-07-27T17:21:42Z</dcterms:modified>
</cp:coreProperties>
</file>