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372" r:id="rId2"/>
    <p:sldId id="373" r:id="rId3"/>
  </p:sldIdLst>
  <p:sldSz cx="8120063" cy="10826750" type="B4ISO"/>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67" d="100"/>
          <a:sy n="67" d="100"/>
        </p:scale>
        <p:origin x="-1494" y="-120"/>
      </p:cViewPr>
      <p:guideLst>
        <p:guide orient="horz" pos="3410"/>
        <p:guide pos="2557"/>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9F7994-90B9-4258-88F9-F22AD3D1F28E}" type="datetimeFigureOut">
              <a:rPr lang="x-none" smtClean="0"/>
              <a:pPr/>
              <a:t>09/08/2020</a:t>
            </a:fld>
            <a:endParaRPr lang="x-none"/>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A1ED84-872E-4005-94E2-B34C4555458C}" type="slidenum">
              <a:rPr lang="x-none" smtClean="0"/>
              <a:pPr/>
              <a:t>‹#›</a:t>
            </a:fld>
            <a:endParaRPr lang="x-none"/>
          </a:p>
        </p:txBody>
      </p:sp>
    </p:spTree>
    <p:extLst>
      <p:ext uri="{BB962C8B-B14F-4D97-AF65-F5344CB8AC3E}">
        <p14:creationId xmlns:p14="http://schemas.microsoft.com/office/powerpoint/2010/main" xmlns="" val="3869566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4D811782-1225-4B19-B978-A5A33DD9F345}" type="slidenum">
              <a:rPr lang="he-IL" smtClean="0"/>
              <a:pPr/>
              <a:t>1</a:t>
            </a:fld>
            <a:endParaRPr lang="he-IL"/>
          </a:p>
        </p:txBody>
      </p:sp>
    </p:spTree>
    <p:extLst>
      <p:ext uri="{BB962C8B-B14F-4D97-AF65-F5344CB8AC3E}">
        <p14:creationId xmlns:p14="http://schemas.microsoft.com/office/powerpoint/2010/main" xmlns="" val="2800251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4D811782-1225-4B19-B978-A5A33DD9F345}" type="slidenum">
              <a:rPr lang="he-IL" smtClean="0"/>
              <a:pPr/>
              <a:t>2</a:t>
            </a:fld>
            <a:endParaRPr lang="he-IL"/>
          </a:p>
        </p:txBody>
      </p:sp>
    </p:spTree>
    <p:extLst>
      <p:ext uri="{BB962C8B-B14F-4D97-AF65-F5344CB8AC3E}">
        <p14:creationId xmlns:p14="http://schemas.microsoft.com/office/powerpoint/2010/main" xmlns="" val="1806052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005" y="1771879"/>
            <a:ext cx="6902054" cy="3769313"/>
          </a:xfrm>
        </p:spPr>
        <p:txBody>
          <a:bodyPr anchor="b"/>
          <a:lstStyle>
            <a:lvl1pPr algn="ctr">
              <a:defRPr sz="5328"/>
            </a:lvl1pPr>
          </a:lstStyle>
          <a:p>
            <a:r>
              <a:rPr lang="en-US"/>
              <a:t>Click to edit Master title style</a:t>
            </a:r>
            <a:endParaRPr lang="en-US" dirty="0"/>
          </a:p>
        </p:txBody>
      </p:sp>
      <p:sp>
        <p:nvSpPr>
          <p:cNvPr id="3" name="Subtitle 2"/>
          <p:cNvSpPr>
            <a:spLocks noGrp="1"/>
          </p:cNvSpPr>
          <p:nvPr>
            <p:ph type="subTitle" idx="1"/>
          </p:nvPr>
        </p:nvSpPr>
        <p:spPr>
          <a:xfrm>
            <a:off x="1015008" y="5686551"/>
            <a:ext cx="6090047" cy="2613958"/>
          </a:xfrm>
        </p:spPr>
        <p:txBody>
          <a:bodyPr/>
          <a:lstStyle>
            <a:lvl1pPr marL="0" indent="0" algn="ctr">
              <a:buNone/>
              <a:defRPr sz="2131"/>
            </a:lvl1pPr>
            <a:lvl2pPr marL="405994" indent="0" algn="ctr">
              <a:buNone/>
              <a:defRPr sz="1776"/>
            </a:lvl2pPr>
            <a:lvl3pPr marL="811987" indent="0" algn="ctr">
              <a:buNone/>
              <a:defRPr sz="1598"/>
            </a:lvl3pPr>
            <a:lvl4pPr marL="1217981" indent="0" algn="ctr">
              <a:buNone/>
              <a:defRPr sz="1421"/>
            </a:lvl4pPr>
            <a:lvl5pPr marL="1623974" indent="0" algn="ctr">
              <a:buNone/>
              <a:defRPr sz="1421"/>
            </a:lvl5pPr>
            <a:lvl6pPr marL="2029968" indent="0" algn="ctr">
              <a:buNone/>
              <a:defRPr sz="1421"/>
            </a:lvl6pPr>
            <a:lvl7pPr marL="2435962" indent="0" algn="ctr">
              <a:buNone/>
              <a:defRPr sz="1421"/>
            </a:lvl7pPr>
            <a:lvl8pPr marL="2841955" indent="0" algn="ctr">
              <a:buNone/>
              <a:defRPr sz="1421"/>
            </a:lvl8pPr>
            <a:lvl9pPr marL="3247949" indent="0" algn="ctr">
              <a:buNone/>
              <a:defRPr sz="142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AFE418-8BBF-46A8-94D8-36421F1C612C}" type="datetimeFigureOut">
              <a:rPr lang="x-none" smtClean="0"/>
              <a:pPr/>
              <a:t>09/08/2020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FC09F621-9536-47AB-8C1B-6E50F8F1A914}" type="slidenum">
              <a:rPr lang="x-none" smtClean="0"/>
              <a:pPr/>
              <a:t>‹#›</a:t>
            </a:fld>
            <a:endParaRPr lang="x-none"/>
          </a:p>
        </p:txBody>
      </p:sp>
    </p:spTree>
    <p:extLst>
      <p:ext uri="{BB962C8B-B14F-4D97-AF65-F5344CB8AC3E}">
        <p14:creationId xmlns:p14="http://schemas.microsoft.com/office/powerpoint/2010/main" xmlns="" val="130812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AFE418-8BBF-46A8-94D8-36421F1C612C}" type="datetimeFigureOut">
              <a:rPr lang="x-none" smtClean="0"/>
              <a:pPr/>
              <a:t>09/08/2020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FC09F621-9536-47AB-8C1B-6E50F8F1A914}" type="slidenum">
              <a:rPr lang="x-none" smtClean="0"/>
              <a:pPr/>
              <a:t>‹#›</a:t>
            </a:fld>
            <a:endParaRPr lang="x-none"/>
          </a:p>
        </p:txBody>
      </p:sp>
    </p:spTree>
    <p:extLst>
      <p:ext uri="{BB962C8B-B14F-4D97-AF65-F5344CB8AC3E}">
        <p14:creationId xmlns:p14="http://schemas.microsoft.com/office/powerpoint/2010/main" xmlns="" val="3048786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10920" y="576424"/>
            <a:ext cx="1750889" cy="917517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58255" y="576424"/>
            <a:ext cx="5151165" cy="91751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AFE418-8BBF-46A8-94D8-36421F1C612C}" type="datetimeFigureOut">
              <a:rPr lang="x-none" smtClean="0"/>
              <a:pPr/>
              <a:t>09/08/2020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FC09F621-9536-47AB-8C1B-6E50F8F1A914}" type="slidenum">
              <a:rPr lang="x-none" smtClean="0"/>
              <a:pPr/>
              <a:t>‹#›</a:t>
            </a:fld>
            <a:endParaRPr lang="x-none"/>
          </a:p>
        </p:txBody>
      </p:sp>
    </p:spTree>
    <p:extLst>
      <p:ext uri="{BB962C8B-B14F-4D97-AF65-F5344CB8AC3E}">
        <p14:creationId xmlns:p14="http://schemas.microsoft.com/office/powerpoint/2010/main" xmlns="" val="1542679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AFE418-8BBF-46A8-94D8-36421F1C612C}" type="datetimeFigureOut">
              <a:rPr lang="x-none" smtClean="0"/>
              <a:pPr/>
              <a:t>09/08/2020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FC09F621-9536-47AB-8C1B-6E50F8F1A914}" type="slidenum">
              <a:rPr lang="x-none" smtClean="0"/>
              <a:pPr/>
              <a:t>‹#›</a:t>
            </a:fld>
            <a:endParaRPr lang="x-none"/>
          </a:p>
        </p:txBody>
      </p:sp>
    </p:spTree>
    <p:extLst>
      <p:ext uri="{BB962C8B-B14F-4D97-AF65-F5344CB8AC3E}">
        <p14:creationId xmlns:p14="http://schemas.microsoft.com/office/powerpoint/2010/main" xmlns="" val="221332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4026" y="2699172"/>
            <a:ext cx="7003554" cy="4503626"/>
          </a:xfrm>
        </p:spPr>
        <p:txBody>
          <a:bodyPr anchor="b"/>
          <a:lstStyle>
            <a:lvl1pPr>
              <a:defRPr sz="5328"/>
            </a:lvl1pPr>
          </a:lstStyle>
          <a:p>
            <a:r>
              <a:rPr lang="en-US"/>
              <a:t>Click to edit Master title style</a:t>
            </a:r>
            <a:endParaRPr lang="en-US" dirty="0"/>
          </a:p>
        </p:txBody>
      </p:sp>
      <p:sp>
        <p:nvSpPr>
          <p:cNvPr id="3" name="Text Placeholder 2"/>
          <p:cNvSpPr>
            <a:spLocks noGrp="1"/>
          </p:cNvSpPr>
          <p:nvPr>
            <p:ph type="body" idx="1"/>
          </p:nvPr>
        </p:nvSpPr>
        <p:spPr>
          <a:xfrm>
            <a:off x="554026" y="7245404"/>
            <a:ext cx="7003554" cy="2368351"/>
          </a:xfrm>
        </p:spPr>
        <p:txBody>
          <a:bodyPr/>
          <a:lstStyle>
            <a:lvl1pPr marL="0" indent="0">
              <a:buNone/>
              <a:defRPr sz="2131">
                <a:solidFill>
                  <a:schemeClr val="tx1"/>
                </a:solidFill>
              </a:defRPr>
            </a:lvl1pPr>
            <a:lvl2pPr marL="405994" indent="0">
              <a:buNone/>
              <a:defRPr sz="1776">
                <a:solidFill>
                  <a:schemeClr val="tx1">
                    <a:tint val="75000"/>
                  </a:schemeClr>
                </a:solidFill>
              </a:defRPr>
            </a:lvl2pPr>
            <a:lvl3pPr marL="811987" indent="0">
              <a:buNone/>
              <a:defRPr sz="1598">
                <a:solidFill>
                  <a:schemeClr val="tx1">
                    <a:tint val="75000"/>
                  </a:schemeClr>
                </a:solidFill>
              </a:defRPr>
            </a:lvl3pPr>
            <a:lvl4pPr marL="1217981" indent="0">
              <a:buNone/>
              <a:defRPr sz="1421">
                <a:solidFill>
                  <a:schemeClr val="tx1">
                    <a:tint val="75000"/>
                  </a:schemeClr>
                </a:solidFill>
              </a:defRPr>
            </a:lvl4pPr>
            <a:lvl5pPr marL="1623974" indent="0">
              <a:buNone/>
              <a:defRPr sz="1421">
                <a:solidFill>
                  <a:schemeClr val="tx1">
                    <a:tint val="75000"/>
                  </a:schemeClr>
                </a:solidFill>
              </a:defRPr>
            </a:lvl5pPr>
            <a:lvl6pPr marL="2029968" indent="0">
              <a:buNone/>
              <a:defRPr sz="1421">
                <a:solidFill>
                  <a:schemeClr val="tx1">
                    <a:tint val="75000"/>
                  </a:schemeClr>
                </a:solidFill>
              </a:defRPr>
            </a:lvl6pPr>
            <a:lvl7pPr marL="2435962" indent="0">
              <a:buNone/>
              <a:defRPr sz="1421">
                <a:solidFill>
                  <a:schemeClr val="tx1">
                    <a:tint val="75000"/>
                  </a:schemeClr>
                </a:solidFill>
              </a:defRPr>
            </a:lvl7pPr>
            <a:lvl8pPr marL="2841955" indent="0">
              <a:buNone/>
              <a:defRPr sz="1421">
                <a:solidFill>
                  <a:schemeClr val="tx1">
                    <a:tint val="75000"/>
                  </a:schemeClr>
                </a:solidFill>
              </a:defRPr>
            </a:lvl8pPr>
            <a:lvl9pPr marL="3247949" indent="0">
              <a:buNone/>
              <a:defRPr sz="142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AFE418-8BBF-46A8-94D8-36421F1C612C}" type="datetimeFigureOut">
              <a:rPr lang="x-none" smtClean="0"/>
              <a:pPr/>
              <a:t>09/08/2020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FC09F621-9536-47AB-8C1B-6E50F8F1A914}" type="slidenum">
              <a:rPr lang="x-none" smtClean="0"/>
              <a:pPr/>
              <a:t>‹#›</a:t>
            </a:fld>
            <a:endParaRPr lang="x-none"/>
          </a:p>
        </p:txBody>
      </p:sp>
    </p:spTree>
    <p:extLst>
      <p:ext uri="{BB962C8B-B14F-4D97-AF65-F5344CB8AC3E}">
        <p14:creationId xmlns:p14="http://schemas.microsoft.com/office/powerpoint/2010/main" xmlns="" val="886013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58254" y="2882121"/>
            <a:ext cx="3451027" cy="6869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110782" y="2882121"/>
            <a:ext cx="3451027" cy="6869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AFE418-8BBF-46A8-94D8-36421F1C612C}" type="datetimeFigureOut">
              <a:rPr lang="x-none" smtClean="0"/>
              <a:pPr/>
              <a:t>09/08/2020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FC09F621-9536-47AB-8C1B-6E50F8F1A914}" type="slidenum">
              <a:rPr lang="x-none" smtClean="0"/>
              <a:pPr/>
              <a:t>‹#›</a:t>
            </a:fld>
            <a:endParaRPr lang="x-none"/>
          </a:p>
        </p:txBody>
      </p:sp>
    </p:spTree>
    <p:extLst>
      <p:ext uri="{BB962C8B-B14F-4D97-AF65-F5344CB8AC3E}">
        <p14:creationId xmlns:p14="http://schemas.microsoft.com/office/powerpoint/2010/main" xmlns="" val="336249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59312" y="576427"/>
            <a:ext cx="7003554" cy="2092671"/>
          </a:xfrm>
        </p:spPr>
        <p:txBody>
          <a:bodyPr/>
          <a:lstStyle/>
          <a:p>
            <a:r>
              <a:rPr lang="en-US"/>
              <a:t>Click to edit Master title style</a:t>
            </a:r>
            <a:endParaRPr lang="en-US" dirty="0"/>
          </a:p>
        </p:txBody>
      </p:sp>
      <p:sp>
        <p:nvSpPr>
          <p:cNvPr id="3" name="Text Placeholder 2"/>
          <p:cNvSpPr>
            <a:spLocks noGrp="1"/>
          </p:cNvSpPr>
          <p:nvPr>
            <p:ph type="body" idx="1"/>
          </p:nvPr>
        </p:nvSpPr>
        <p:spPr>
          <a:xfrm>
            <a:off x="559313" y="2654058"/>
            <a:ext cx="3435167" cy="1300713"/>
          </a:xfrm>
        </p:spPr>
        <p:txBody>
          <a:bodyPr anchor="b"/>
          <a:lstStyle>
            <a:lvl1pPr marL="0" indent="0">
              <a:buNone/>
              <a:defRPr sz="2131" b="1"/>
            </a:lvl1pPr>
            <a:lvl2pPr marL="405994" indent="0">
              <a:buNone/>
              <a:defRPr sz="1776" b="1"/>
            </a:lvl2pPr>
            <a:lvl3pPr marL="811987" indent="0">
              <a:buNone/>
              <a:defRPr sz="1598" b="1"/>
            </a:lvl3pPr>
            <a:lvl4pPr marL="1217981" indent="0">
              <a:buNone/>
              <a:defRPr sz="1421" b="1"/>
            </a:lvl4pPr>
            <a:lvl5pPr marL="1623974" indent="0">
              <a:buNone/>
              <a:defRPr sz="1421" b="1"/>
            </a:lvl5pPr>
            <a:lvl6pPr marL="2029968" indent="0">
              <a:buNone/>
              <a:defRPr sz="1421" b="1"/>
            </a:lvl6pPr>
            <a:lvl7pPr marL="2435962" indent="0">
              <a:buNone/>
              <a:defRPr sz="1421" b="1"/>
            </a:lvl7pPr>
            <a:lvl8pPr marL="2841955" indent="0">
              <a:buNone/>
              <a:defRPr sz="1421" b="1"/>
            </a:lvl8pPr>
            <a:lvl9pPr marL="3247949" indent="0">
              <a:buNone/>
              <a:defRPr sz="1421" b="1"/>
            </a:lvl9pPr>
          </a:lstStyle>
          <a:p>
            <a:pPr lvl="0"/>
            <a:r>
              <a:rPr lang="en-US"/>
              <a:t>Click to edit Master text styles</a:t>
            </a:r>
          </a:p>
        </p:txBody>
      </p:sp>
      <p:sp>
        <p:nvSpPr>
          <p:cNvPr id="4" name="Content Placeholder 3"/>
          <p:cNvSpPr>
            <a:spLocks noGrp="1"/>
          </p:cNvSpPr>
          <p:nvPr>
            <p:ph sz="half" idx="2"/>
          </p:nvPr>
        </p:nvSpPr>
        <p:spPr>
          <a:xfrm>
            <a:off x="559313" y="3954771"/>
            <a:ext cx="3435167" cy="5816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110783" y="2654058"/>
            <a:ext cx="3452084" cy="1300713"/>
          </a:xfrm>
        </p:spPr>
        <p:txBody>
          <a:bodyPr anchor="b"/>
          <a:lstStyle>
            <a:lvl1pPr marL="0" indent="0">
              <a:buNone/>
              <a:defRPr sz="2131" b="1"/>
            </a:lvl1pPr>
            <a:lvl2pPr marL="405994" indent="0">
              <a:buNone/>
              <a:defRPr sz="1776" b="1"/>
            </a:lvl2pPr>
            <a:lvl3pPr marL="811987" indent="0">
              <a:buNone/>
              <a:defRPr sz="1598" b="1"/>
            </a:lvl3pPr>
            <a:lvl4pPr marL="1217981" indent="0">
              <a:buNone/>
              <a:defRPr sz="1421" b="1"/>
            </a:lvl4pPr>
            <a:lvl5pPr marL="1623974" indent="0">
              <a:buNone/>
              <a:defRPr sz="1421" b="1"/>
            </a:lvl5pPr>
            <a:lvl6pPr marL="2029968" indent="0">
              <a:buNone/>
              <a:defRPr sz="1421" b="1"/>
            </a:lvl6pPr>
            <a:lvl7pPr marL="2435962" indent="0">
              <a:buNone/>
              <a:defRPr sz="1421" b="1"/>
            </a:lvl7pPr>
            <a:lvl8pPr marL="2841955" indent="0">
              <a:buNone/>
              <a:defRPr sz="1421" b="1"/>
            </a:lvl8pPr>
            <a:lvl9pPr marL="3247949" indent="0">
              <a:buNone/>
              <a:defRPr sz="1421" b="1"/>
            </a:lvl9pPr>
          </a:lstStyle>
          <a:p>
            <a:pPr lvl="0"/>
            <a:r>
              <a:rPr lang="en-US"/>
              <a:t>Click to edit Master text styles</a:t>
            </a:r>
          </a:p>
        </p:txBody>
      </p:sp>
      <p:sp>
        <p:nvSpPr>
          <p:cNvPr id="6" name="Content Placeholder 5"/>
          <p:cNvSpPr>
            <a:spLocks noGrp="1"/>
          </p:cNvSpPr>
          <p:nvPr>
            <p:ph sz="quarter" idx="4"/>
          </p:nvPr>
        </p:nvSpPr>
        <p:spPr>
          <a:xfrm>
            <a:off x="4110783" y="3954771"/>
            <a:ext cx="3452084" cy="5816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AFE418-8BBF-46A8-94D8-36421F1C612C}" type="datetimeFigureOut">
              <a:rPr lang="x-none" smtClean="0"/>
              <a:pPr/>
              <a:t>09/08/2020</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FC09F621-9536-47AB-8C1B-6E50F8F1A914}" type="slidenum">
              <a:rPr lang="x-none" smtClean="0"/>
              <a:pPr/>
              <a:t>‹#›</a:t>
            </a:fld>
            <a:endParaRPr lang="x-none"/>
          </a:p>
        </p:txBody>
      </p:sp>
    </p:spTree>
    <p:extLst>
      <p:ext uri="{BB962C8B-B14F-4D97-AF65-F5344CB8AC3E}">
        <p14:creationId xmlns:p14="http://schemas.microsoft.com/office/powerpoint/2010/main" xmlns="" val="2118502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AFE418-8BBF-46A8-94D8-36421F1C612C}" type="datetimeFigureOut">
              <a:rPr lang="x-none" smtClean="0"/>
              <a:pPr/>
              <a:t>09/08/2020</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FC09F621-9536-47AB-8C1B-6E50F8F1A914}" type="slidenum">
              <a:rPr lang="x-none" smtClean="0"/>
              <a:pPr/>
              <a:t>‹#›</a:t>
            </a:fld>
            <a:endParaRPr lang="x-none"/>
          </a:p>
        </p:txBody>
      </p:sp>
    </p:spTree>
    <p:extLst>
      <p:ext uri="{BB962C8B-B14F-4D97-AF65-F5344CB8AC3E}">
        <p14:creationId xmlns:p14="http://schemas.microsoft.com/office/powerpoint/2010/main" xmlns="" val="1438726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AFE418-8BBF-46A8-94D8-36421F1C612C}" type="datetimeFigureOut">
              <a:rPr lang="x-none" smtClean="0"/>
              <a:pPr/>
              <a:t>09/08/2020</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FC09F621-9536-47AB-8C1B-6E50F8F1A914}" type="slidenum">
              <a:rPr lang="x-none" smtClean="0"/>
              <a:pPr/>
              <a:t>‹#›</a:t>
            </a:fld>
            <a:endParaRPr lang="x-none"/>
          </a:p>
        </p:txBody>
      </p:sp>
    </p:spTree>
    <p:extLst>
      <p:ext uri="{BB962C8B-B14F-4D97-AF65-F5344CB8AC3E}">
        <p14:creationId xmlns:p14="http://schemas.microsoft.com/office/powerpoint/2010/main" xmlns="" val="3393893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9312" y="721783"/>
            <a:ext cx="2618932" cy="2526242"/>
          </a:xfrm>
        </p:spPr>
        <p:txBody>
          <a:bodyPr anchor="b"/>
          <a:lstStyle>
            <a:lvl1pPr>
              <a:defRPr sz="2842"/>
            </a:lvl1pPr>
          </a:lstStyle>
          <a:p>
            <a:r>
              <a:rPr lang="en-US"/>
              <a:t>Click to edit Master title style</a:t>
            </a:r>
            <a:endParaRPr lang="en-US" dirty="0"/>
          </a:p>
        </p:txBody>
      </p:sp>
      <p:sp>
        <p:nvSpPr>
          <p:cNvPr id="3" name="Content Placeholder 2"/>
          <p:cNvSpPr>
            <a:spLocks noGrp="1"/>
          </p:cNvSpPr>
          <p:nvPr>
            <p:ph idx="1"/>
          </p:nvPr>
        </p:nvSpPr>
        <p:spPr>
          <a:xfrm>
            <a:off x="3452084" y="1558854"/>
            <a:ext cx="4110782" cy="7694010"/>
          </a:xfrm>
        </p:spPr>
        <p:txBody>
          <a:bodyPr/>
          <a:lstStyle>
            <a:lvl1pPr>
              <a:defRPr sz="2842"/>
            </a:lvl1pPr>
            <a:lvl2pPr>
              <a:defRPr sz="2486"/>
            </a:lvl2pPr>
            <a:lvl3pPr>
              <a:defRPr sz="2131"/>
            </a:lvl3pPr>
            <a:lvl4pPr>
              <a:defRPr sz="1776"/>
            </a:lvl4pPr>
            <a:lvl5pPr>
              <a:defRPr sz="1776"/>
            </a:lvl5pPr>
            <a:lvl6pPr>
              <a:defRPr sz="1776"/>
            </a:lvl6pPr>
            <a:lvl7pPr>
              <a:defRPr sz="1776"/>
            </a:lvl7pPr>
            <a:lvl8pPr>
              <a:defRPr sz="1776"/>
            </a:lvl8pPr>
            <a:lvl9pPr>
              <a:defRPr sz="177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59312" y="3248025"/>
            <a:ext cx="2618932" cy="6017368"/>
          </a:xfrm>
        </p:spPr>
        <p:txBody>
          <a:bodyPr/>
          <a:lstStyle>
            <a:lvl1pPr marL="0" indent="0">
              <a:buNone/>
              <a:defRPr sz="1421"/>
            </a:lvl1pPr>
            <a:lvl2pPr marL="405994" indent="0">
              <a:buNone/>
              <a:defRPr sz="1243"/>
            </a:lvl2pPr>
            <a:lvl3pPr marL="811987" indent="0">
              <a:buNone/>
              <a:defRPr sz="1066"/>
            </a:lvl3pPr>
            <a:lvl4pPr marL="1217981" indent="0">
              <a:buNone/>
              <a:defRPr sz="888"/>
            </a:lvl4pPr>
            <a:lvl5pPr marL="1623974" indent="0">
              <a:buNone/>
              <a:defRPr sz="888"/>
            </a:lvl5pPr>
            <a:lvl6pPr marL="2029968" indent="0">
              <a:buNone/>
              <a:defRPr sz="888"/>
            </a:lvl6pPr>
            <a:lvl7pPr marL="2435962" indent="0">
              <a:buNone/>
              <a:defRPr sz="888"/>
            </a:lvl7pPr>
            <a:lvl8pPr marL="2841955" indent="0">
              <a:buNone/>
              <a:defRPr sz="888"/>
            </a:lvl8pPr>
            <a:lvl9pPr marL="3247949" indent="0">
              <a:buNone/>
              <a:defRPr sz="888"/>
            </a:lvl9pPr>
          </a:lstStyle>
          <a:p>
            <a:pPr lvl="0"/>
            <a:r>
              <a:rPr lang="en-US"/>
              <a:t>Click to edit Master text styles</a:t>
            </a:r>
          </a:p>
        </p:txBody>
      </p:sp>
      <p:sp>
        <p:nvSpPr>
          <p:cNvPr id="5" name="Date Placeholder 4"/>
          <p:cNvSpPr>
            <a:spLocks noGrp="1"/>
          </p:cNvSpPr>
          <p:nvPr>
            <p:ph type="dt" sz="half" idx="10"/>
          </p:nvPr>
        </p:nvSpPr>
        <p:spPr/>
        <p:txBody>
          <a:bodyPr/>
          <a:lstStyle/>
          <a:p>
            <a:fld id="{94AFE418-8BBF-46A8-94D8-36421F1C612C}" type="datetimeFigureOut">
              <a:rPr lang="x-none" smtClean="0"/>
              <a:pPr/>
              <a:t>09/08/2020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FC09F621-9536-47AB-8C1B-6E50F8F1A914}" type="slidenum">
              <a:rPr lang="x-none" smtClean="0"/>
              <a:pPr/>
              <a:t>‹#›</a:t>
            </a:fld>
            <a:endParaRPr lang="x-none"/>
          </a:p>
        </p:txBody>
      </p:sp>
    </p:spTree>
    <p:extLst>
      <p:ext uri="{BB962C8B-B14F-4D97-AF65-F5344CB8AC3E}">
        <p14:creationId xmlns:p14="http://schemas.microsoft.com/office/powerpoint/2010/main" xmlns="" val="1550864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9312" y="721783"/>
            <a:ext cx="2618932" cy="2526242"/>
          </a:xfrm>
        </p:spPr>
        <p:txBody>
          <a:bodyPr anchor="b"/>
          <a:lstStyle>
            <a:lvl1pPr>
              <a:defRPr sz="2842"/>
            </a:lvl1pPr>
          </a:lstStyle>
          <a:p>
            <a:r>
              <a:rPr lang="en-US"/>
              <a:t>Click to edit Master title style</a:t>
            </a:r>
            <a:endParaRPr lang="en-US" dirty="0"/>
          </a:p>
        </p:txBody>
      </p:sp>
      <p:sp>
        <p:nvSpPr>
          <p:cNvPr id="3" name="Picture Placeholder 2"/>
          <p:cNvSpPr>
            <a:spLocks noGrp="1" noChangeAspect="1"/>
          </p:cNvSpPr>
          <p:nvPr>
            <p:ph type="pic" idx="1"/>
          </p:nvPr>
        </p:nvSpPr>
        <p:spPr>
          <a:xfrm>
            <a:off x="3452084" y="1558854"/>
            <a:ext cx="4110782" cy="7694010"/>
          </a:xfrm>
        </p:spPr>
        <p:txBody>
          <a:bodyPr anchor="t"/>
          <a:lstStyle>
            <a:lvl1pPr marL="0" indent="0">
              <a:buNone/>
              <a:defRPr sz="2842"/>
            </a:lvl1pPr>
            <a:lvl2pPr marL="405994" indent="0">
              <a:buNone/>
              <a:defRPr sz="2486"/>
            </a:lvl2pPr>
            <a:lvl3pPr marL="811987" indent="0">
              <a:buNone/>
              <a:defRPr sz="2131"/>
            </a:lvl3pPr>
            <a:lvl4pPr marL="1217981" indent="0">
              <a:buNone/>
              <a:defRPr sz="1776"/>
            </a:lvl4pPr>
            <a:lvl5pPr marL="1623974" indent="0">
              <a:buNone/>
              <a:defRPr sz="1776"/>
            </a:lvl5pPr>
            <a:lvl6pPr marL="2029968" indent="0">
              <a:buNone/>
              <a:defRPr sz="1776"/>
            </a:lvl6pPr>
            <a:lvl7pPr marL="2435962" indent="0">
              <a:buNone/>
              <a:defRPr sz="1776"/>
            </a:lvl7pPr>
            <a:lvl8pPr marL="2841955" indent="0">
              <a:buNone/>
              <a:defRPr sz="1776"/>
            </a:lvl8pPr>
            <a:lvl9pPr marL="3247949" indent="0">
              <a:buNone/>
              <a:defRPr sz="1776"/>
            </a:lvl9pPr>
          </a:lstStyle>
          <a:p>
            <a:r>
              <a:rPr lang="en-US"/>
              <a:t>Click icon to add picture</a:t>
            </a:r>
            <a:endParaRPr lang="en-US" dirty="0"/>
          </a:p>
        </p:txBody>
      </p:sp>
      <p:sp>
        <p:nvSpPr>
          <p:cNvPr id="4" name="Text Placeholder 3"/>
          <p:cNvSpPr>
            <a:spLocks noGrp="1"/>
          </p:cNvSpPr>
          <p:nvPr>
            <p:ph type="body" sz="half" idx="2"/>
          </p:nvPr>
        </p:nvSpPr>
        <p:spPr>
          <a:xfrm>
            <a:off x="559312" y="3248025"/>
            <a:ext cx="2618932" cy="6017368"/>
          </a:xfrm>
        </p:spPr>
        <p:txBody>
          <a:bodyPr/>
          <a:lstStyle>
            <a:lvl1pPr marL="0" indent="0">
              <a:buNone/>
              <a:defRPr sz="1421"/>
            </a:lvl1pPr>
            <a:lvl2pPr marL="405994" indent="0">
              <a:buNone/>
              <a:defRPr sz="1243"/>
            </a:lvl2pPr>
            <a:lvl3pPr marL="811987" indent="0">
              <a:buNone/>
              <a:defRPr sz="1066"/>
            </a:lvl3pPr>
            <a:lvl4pPr marL="1217981" indent="0">
              <a:buNone/>
              <a:defRPr sz="888"/>
            </a:lvl4pPr>
            <a:lvl5pPr marL="1623974" indent="0">
              <a:buNone/>
              <a:defRPr sz="888"/>
            </a:lvl5pPr>
            <a:lvl6pPr marL="2029968" indent="0">
              <a:buNone/>
              <a:defRPr sz="888"/>
            </a:lvl6pPr>
            <a:lvl7pPr marL="2435962" indent="0">
              <a:buNone/>
              <a:defRPr sz="888"/>
            </a:lvl7pPr>
            <a:lvl8pPr marL="2841955" indent="0">
              <a:buNone/>
              <a:defRPr sz="888"/>
            </a:lvl8pPr>
            <a:lvl9pPr marL="3247949" indent="0">
              <a:buNone/>
              <a:defRPr sz="888"/>
            </a:lvl9pPr>
          </a:lstStyle>
          <a:p>
            <a:pPr lvl="0"/>
            <a:r>
              <a:rPr lang="en-US"/>
              <a:t>Click to edit Master text styles</a:t>
            </a:r>
          </a:p>
        </p:txBody>
      </p:sp>
      <p:sp>
        <p:nvSpPr>
          <p:cNvPr id="5" name="Date Placeholder 4"/>
          <p:cNvSpPr>
            <a:spLocks noGrp="1"/>
          </p:cNvSpPr>
          <p:nvPr>
            <p:ph type="dt" sz="half" idx="10"/>
          </p:nvPr>
        </p:nvSpPr>
        <p:spPr/>
        <p:txBody>
          <a:bodyPr/>
          <a:lstStyle/>
          <a:p>
            <a:fld id="{94AFE418-8BBF-46A8-94D8-36421F1C612C}" type="datetimeFigureOut">
              <a:rPr lang="x-none" smtClean="0"/>
              <a:pPr/>
              <a:t>09/08/2020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FC09F621-9536-47AB-8C1B-6E50F8F1A914}" type="slidenum">
              <a:rPr lang="x-none" smtClean="0"/>
              <a:pPr/>
              <a:t>‹#›</a:t>
            </a:fld>
            <a:endParaRPr lang="x-none"/>
          </a:p>
        </p:txBody>
      </p:sp>
    </p:spTree>
    <p:extLst>
      <p:ext uri="{BB962C8B-B14F-4D97-AF65-F5344CB8AC3E}">
        <p14:creationId xmlns:p14="http://schemas.microsoft.com/office/powerpoint/2010/main" xmlns="" val="3551182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8255" y="576427"/>
            <a:ext cx="7003554" cy="209267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58255" y="2882121"/>
            <a:ext cx="7003554" cy="68694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8254" y="10034796"/>
            <a:ext cx="1827014" cy="576424"/>
          </a:xfrm>
          <a:prstGeom prst="rect">
            <a:avLst/>
          </a:prstGeom>
        </p:spPr>
        <p:txBody>
          <a:bodyPr vert="horz" lIns="91440" tIns="45720" rIns="91440" bIns="45720" rtlCol="0" anchor="ctr"/>
          <a:lstStyle>
            <a:lvl1pPr algn="l">
              <a:defRPr sz="1066">
                <a:solidFill>
                  <a:schemeClr val="tx1">
                    <a:tint val="75000"/>
                  </a:schemeClr>
                </a:solidFill>
              </a:defRPr>
            </a:lvl1pPr>
          </a:lstStyle>
          <a:p>
            <a:fld id="{94AFE418-8BBF-46A8-94D8-36421F1C612C}" type="datetimeFigureOut">
              <a:rPr lang="x-none" smtClean="0"/>
              <a:pPr/>
              <a:t>09/08/2020</a:t>
            </a:fld>
            <a:endParaRPr lang="x-none"/>
          </a:p>
        </p:txBody>
      </p:sp>
      <p:sp>
        <p:nvSpPr>
          <p:cNvPr id="5" name="Footer Placeholder 4"/>
          <p:cNvSpPr>
            <a:spLocks noGrp="1"/>
          </p:cNvSpPr>
          <p:nvPr>
            <p:ph type="ftr" sz="quarter" idx="3"/>
          </p:nvPr>
        </p:nvSpPr>
        <p:spPr>
          <a:xfrm>
            <a:off x="2689771" y="10034796"/>
            <a:ext cx="2740521" cy="576424"/>
          </a:xfrm>
          <a:prstGeom prst="rect">
            <a:avLst/>
          </a:prstGeom>
        </p:spPr>
        <p:txBody>
          <a:bodyPr vert="horz" lIns="91440" tIns="45720" rIns="91440" bIns="45720" rtlCol="0" anchor="ctr"/>
          <a:lstStyle>
            <a:lvl1pPr algn="ctr">
              <a:defRPr sz="1066">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5734795" y="10034796"/>
            <a:ext cx="1827014" cy="576424"/>
          </a:xfrm>
          <a:prstGeom prst="rect">
            <a:avLst/>
          </a:prstGeom>
        </p:spPr>
        <p:txBody>
          <a:bodyPr vert="horz" lIns="91440" tIns="45720" rIns="91440" bIns="45720" rtlCol="0" anchor="ctr"/>
          <a:lstStyle>
            <a:lvl1pPr algn="r">
              <a:defRPr sz="1066">
                <a:solidFill>
                  <a:schemeClr val="tx1">
                    <a:tint val="75000"/>
                  </a:schemeClr>
                </a:solidFill>
              </a:defRPr>
            </a:lvl1pPr>
          </a:lstStyle>
          <a:p>
            <a:fld id="{FC09F621-9536-47AB-8C1B-6E50F8F1A914}" type="slidenum">
              <a:rPr lang="x-none" smtClean="0"/>
              <a:pPr/>
              <a:t>‹#›</a:t>
            </a:fld>
            <a:endParaRPr lang="x-none"/>
          </a:p>
        </p:txBody>
      </p:sp>
    </p:spTree>
    <p:extLst>
      <p:ext uri="{BB962C8B-B14F-4D97-AF65-F5344CB8AC3E}">
        <p14:creationId xmlns:p14="http://schemas.microsoft.com/office/powerpoint/2010/main" xmlns="" val="9481152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11987" rtl="0" eaLnBrk="1" latinLnBrk="0" hangingPunct="1">
        <a:lnSpc>
          <a:spcPct val="90000"/>
        </a:lnSpc>
        <a:spcBef>
          <a:spcPct val="0"/>
        </a:spcBef>
        <a:buNone/>
        <a:defRPr sz="3907" kern="1200">
          <a:solidFill>
            <a:schemeClr val="tx1"/>
          </a:solidFill>
          <a:latin typeface="+mj-lt"/>
          <a:ea typeface="+mj-ea"/>
          <a:cs typeface="+mj-cs"/>
        </a:defRPr>
      </a:lvl1pPr>
    </p:titleStyle>
    <p:bodyStyle>
      <a:lvl1pPr marL="202997" indent="-202997" algn="l" defTabSz="811987" rtl="0" eaLnBrk="1" latinLnBrk="0" hangingPunct="1">
        <a:lnSpc>
          <a:spcPct val="90000"/>
        </a:lnSpc>
        <a:spcBef>
          <a:spcPts val="888"/>
        </a:spcBef>
        <a:buFont typeface="Arial" panose="020B0604020202020204" pitchFamily="34" charset="0"/>
        <a:buChar char="•"/>
        <a:defRPr sz="2486" kern="1200">
          <a:solidFill>
            <a:schemeClr val="tx1"/>
          </a:solidFill>
          <a:latin typeface="+mn-lt"/>
          <a:ea typeface="+mn-ea"/>
          <a:cs typeface="+mn-cs"/>
        </a:defRPr>
      </a:lvl1pPr>
      <a:lvl2pPr marL="608990" indent="-202997" algn="l" defTabSz="811987" rtl="0" eaLnBrk="1" latinLnBrk="0" hangingPunct="1">
        <a:lnSpc>
          <a:spcPct val="90000"/>
        </a:lnSpc>
        <a:spcBef>
          <a:spcPts val="444"/>
        </a:spcBef>
        <a:buFont typeface="Arial" panose="020B0604020202020204" pitchFamily="34" charset="0"/>
        <a:buChar char="•"/>
        <a:defRPr sz="2131" kern="1200">
          <a:solidFill>
            <a:schemeClr val="tx1"/>
          </a:solidFill>
          <a:latin typeface="+mn-lt"/>
          <a:ea typeface="+mn-ea"/>
          <a:cs typeface="+mn-cs"/>
        </a:defRPr>
      </a:lvl2pPr>
      <a:lvl3pPr marL="1014984" indent="-202997" algn="l" defTabSz="811987" rtl="0" eaLnBrk="1" latinLnBrk="0" hangingPunct="1">
        <a:lnSpc>
          <a:spcPct val="90000"/>
        </a:lnSpc>
        <a:spcBef>
          <a:spcPts val="444"/>
        </a:spcBef>
        <a:buFont typeface="Arial" panose="020B0604020202020204" pitchFamily="34" charset="0"/>
        <a:buChar char="•"/>
        <a:defRPr sz="1776" kern="1200">
          <a:solidFill>
            <a:schemeClr val="tx1"/>
          </a:solidFill>
          <a:latin typeface="+mn-lt"/>
          <a:ea typeface="+mn-ea"/>
          <a:cs typeface="+mn-cs"/>
        </a:defRPr>
      </a:lvl3pPr>
      <a:lvl4pPr marL="1420978" indent="-202997" algn="l" defTabSz="811987" rtl="0" eaLnBrk="1" latinLnBrk="0" hangingPunct="1">
        <a:lnSpc>
          <a:spcPct val="90000"/>
        </a:lnSpc>
        <a:spcBef>
          <a:spcPts val="444"/>
        </a:spcBef>
        <a:buFont typeface="Arial" panose="020B0604020202020204" pitchFamily="34" charset="0"/>
        <a:buChar char="•"/>
        <a:defRPr sz="1598" kern="1200">
          <a:solidFill>
            <a:schemeClr val="tx1"/>
          </a:solidFill>
          <a:latin typeface="+mn-lt"/>
          <a:ea typeface="+mn-ea"/>
          <a:cs typeface="+mn-cs"/>
        </a:defRPr>
      </a:lvl4pPr>
      <a:lvl5pPr marL="1826971" indent="-202997" algn="l" defTabSz="811987" rtl="0" eaLnBrk="1" latinLnBrk="0" hangingPunct="1">
        <a:lnSpc>
          <a:spcPct val="90000"/>
        </a:lnSpc>
        <a:spcBef>
          <a:spcPts val="444"/>
        </a:spcBef>
        <a:buFont typeface="Arial" panose="020B0604020202020204" pitchFamily="34" charset="0"/>
        <a:buChar char="•"/>
        <a:defRPr sz="1598" kern="1200">
          <a:solidFill>
            <a:schemeClr val="tx1"/>
          </a:solidFill>
          <a:latin typeface="+mn-lt"/>
          <a:ea typeface="+mn-ea"/>
          <a:cs typeface="+mn-cs"/>
        </a:defRPr>
      </a:lvl5pPr>
      <a:lvl6pPr marL="2232965" indent="-202997" algn="l" defTabSz="811987" rtl="0" eaLnBrk="1" latinLnBrk="0" hangingPunct="1">
        <a:lnSpc>
          <a:spcPct val="90000"/>
        </a:lnSpc>
        <a:spcBef>
          <a:spcPts val="444"/>
        </a:spcBef>
        <a:buFont typeface="Arial" panose="020B0604020202020204" pitchFamily="34" charset="0"/>
        <a:buChar char="•"/>
        <a:defRPr sz="1598" kern="1200">
          <a:solidFill>
            <a:schemeClr val="tx1"/>
          </a:solidFill>
          <a:latin typeface="+mn-lt"/>
          <a:ea typeface="+mn-ea"/>
          <a:cs typeface="+mn-cs"/>
        </a:defRPr>
      </a:lvl6pPr>
      <a:lvl7pPr marL="2638958" indent="-202997" algn="l" defTabSz="811987" rtl="0" eaLnBrk="1" latinLnBrk="0" hangingPunct="1">
        <a:lnSpc>
          <a:spcPct val="90000"/>
        </a:lnSpc>
        <a:spcBef>
          <a:spcPts val="444"/>
        </a:spcBef>
        <a:buFont typeface="Arial" panose="020B0604020202020204" pitchFamily="34" charset="0"/>
        <a:buChar char="•"/>
        <a:defRPr sz="1598" kern="1200">
          <a:solidFill>
            <a:schemeClr val="tx1"/>
          </a:solidFill>
          <a:latin typeface="+mn-lt"/>
          <a:ea typeface="+mn-ea"/>
          <a:cs typeface="+mn-cs"/>
        </a:defRPr>
      </a:lvl7pPr>
      <a:lvl8pPr marL="3044952" indent="-202997" algn="l" defTabSz="811987" rtl="0" eaLnBrk="1" latinLnBrk="0" hangingPunct="1">
        <a:lnSpc>
          <a:spcPct val="90000"/>
        </a:lnSpc>
        <a:spcBef>
          <a:spcPts val="444"/>
        </a:spcBef>
        <a:buFont typeface="Arial" panose="020B0604020202020204" pitchFamily="34" charset="0"/>
        <a:buChar char="•"/>
        <a:defRPr sz="1598" kern="1200">
          <a:solidFill>
            <a:schemeClr val="tx1"/>
          </a:solidFill>
          <a:latin typeface="+mn-lt"/>
          <a:ea typeface="+mn-ea"/>
          <a:cs typeface="+mn-cs"/>
        </a:defRPr>
      </a:lvl8pPr>
      <a:lvl9pPr marL="3450946" indent="-202997" algn="l" defTabSz="811987" rtl="0" eaLnBrk="1" latinLnBrk="0" hangingPunct="1">
        <a:lnSpc>
          <a:spcPct val="90000"/>
        </a:lnSpc>
        <a:spcBef>
          <a:spcPts val="444"/>
        </a:spcBef>
        <a:buFont typeface="Arial" panose="020B0604020202020204" pitchFamily="34" charset="0"/>
        <a:buChar char="•"/>
        <a:defRPr sz="1598" kern="1200">
          <a:solidFill>
            <a:schemeClr val="tx1"/>
          </a:solidFill>
          <a:latin typeface="+mn-lt"/>
          <a:ea typeface="+mn-ea"/>
          <a:cs typeface="+mn-cs"/>
        </a:defRPr>
      </a:lvl9pPr>
    </p:bodyStyle>
    <p:otherStyle>
      <a:defPPr>
        <a:defRPr lang="en-US"/>
      </a:defPPr>
      <a:lvl1pPr marL="0" algn="l" defTabSz="811987" rtl="0" eaLnBrk="1" latinLnBrk="0" hangingPunct="1">
        <a:defRPr sz="1598" kern="1200">
          <a:solidFill>
            <a:schemeClr val="tx1"/>
          </a:solidFill>
          <a:latin typeface="+mn-lt"/>
          <a:ea typeface="+mn-ea"/>
          <a:cs typeface="+mn-cs"/>
        </a:defRPr>
      </a:lvl1pPr>
      <a:lvl2pPr marL="405994" algn="l" defTabSz="811987" rtl="0" eaLnBrk="1" latinLnBrk="0" hangingPunct="1">
        <a:defRPr sz="1598" kern="1200">
          <a:solidFill>
            <a:schemeClr val="tx1"/>
          </a:solidFill>
          <a:latin typeface="+mn-lt"/>
          <a:ea typeface="+mn-ea"/>
          <a:cs typeface="+mn-cs"/>
        </a:defRPr>
      </a:lvl2pPr>
      <a:lvl3pPr marL="811987" algn="l" defTabSz="811987" rtl="0" eaLnBrk="1" latinLnBrk="0" hangingPunct="1">
        <a:defRPr sz="1598" kern="1200">
          <a:solidFill>
            <a:schemeClr val="tx1"/>
          </a:solidFill>
          <a:latin typeface="+mn-lt"/>
          <a:ea typeface="+mn-ea"/>
          <a:cs typeface="+mn-cs"/>
        </a:defRPr>
      </a:lvl3pPr>
      <a:lvl4pPr marL="1217981" algn="l" defTabSz="811987" rtl="0" eaLnBrk="1" latinLnBrk="0" hangingPunct="1">
        <a:defRPr sz="1598" kern="1200">
          <a:solidFill>
            <a:schemeClr val="tx1"/>
          </a:solidFill>
          <a:latin typeface="+mn-lt"/>
          <a:ea typeface="+mn-ea"/>
          <a:cs typeface="+mn-cs"/>
        </a:defRPr>
      </a:lvl4pPr>
      <a:lvl5pPr marL="1623974" algn="l" defTabSz="811987" rtl="0" eaLnBrk="1" latinLnBrk="0" hangingPunct="1">
        <a:defRPr sz="1598" kern="1200">
          <a:solidFill>
            <a:schemeClr val="tx1"/>
          </a:solidFill>
          <a:latin typeface="+mn-lt"/>
          <a:ea typeface="+mn-ea"/>
          <a:cs typeface="+mn-cs"/>
        </a:defRPr>
      </a:lvl5pPr>
      <a:lvl6pPr marL="2029968" algn="l" defTabSz="811987" rtl="0" eaLnBrk="1" latinLnBrk="0" hangingPunct="1">
        <a:defRPr sz="1598" kern="1200">
          <a:solidFill>
            <a:schemeClr val="tx1"/>
          </a:solidFill>
          <a:latin typeface="+mn-lt"/>
          <a:ea typeface="+mn-ea"/>
          <a:cs typeface="+mn-cs"/>
        </a:defRPr>
      </a:lvl6pPr>
      <a:lvl7pPr marL="2435962" algn="l" defTabSz="811987" rtl="0" eaLnBrk="1" latinLnBrk="0" hangingPunct="1">
        <a:defRPr sz="1598" kern="1200">
          <a:solidFill>
            <a:schemeClr val="tx1"/>
          </a:solidFill>
          <a:latin typeface="+mn-lt"/>
          <a:ea typeface="+mn-ea"/>
          <a:cs typeface="+mn-cs"/>
        </a:defRPr>
      </a:lvl7pPr>
      <a:lvl8pPr marL="2841955" algn="l" defTabSz="811987" rtl="0" eaLnBrk="1" latinLnBrk="0" hangingPunct="1">
        <a:defRPr sz="1598" kern="1200">
          <a:solidFill>
            <a:schemeClr val="tx1"/>
          </a:solidFill>
          <a:latin typeface="+mn-lt"/>
          <a:ea typeface="+mn-ea"/>
          <a:cs typeface="+mn-cs"/>
        </a:defRPr>
      </a:lvl8pPr>
      <a:lvl9pPr marL="3247949" algn="l" defTabSz="811987" rtl="0" eaLnBrk="1" latinLnBrk="0" hangingPunct="1">
        <a:defRPr sz="15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www.uet.co.il/product/cooling-tower-system/" TargetMode="External"/><Relationship Id="rId5" Type="http://schemas.openxmlformats.org/officeDocument/2006/relationships/hyperlink" Target="https://www.elgressy.com/solutions/cooling-towers-treatment-est/" TargetMode="External"/><Relationship Id="rId4" Type="http://schemas.openxmlformats.org/officeDocument/2006/relationships/hyperlink" Target="https://eautenticwater.com/spare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xmlns="" id="{BD7C29F1-2519-4808-A121-72D89D7C2ED8}"/>
              </a:ext>
            </a:extLst>
          </p:cNvPr>
          <p:cNvSpPr txBox="1"/>
          <p:nvPr/>
        </p:nvSpPr>
        <p:spPr>
          <a:xfrm>
            <a:off x="4041530" y="3577568"/>
            <a:ext cx="4007194" cy="1958549"/>
          </a:xfrm>
          <a:prstGeom prst="rect">
            <a:avLst/>
          </a:prstGeom>
          <a:solidFill>
            <a:srgbClr val="FFC9C9"/>
          </a:solidFill>
          <a:ln w="31750">
            <a:solidFill>
              <a:schemeClr val="tx1"/>
            </a:solidFill>
          </a:ln>
        </p:spPr>
        <p:txBody>
          <a:bodyPr wrap="square" rtlCol="1">
            <a:spAutoFit/>
          </a:bodyPr>
          <a:lstStyle/>
          <a:p>
            <a:pPr>
              <a:lnSpc>
                <a:spcPts val="2131"/>
              </a:lnSpc>
            </a:pPr>
            <a:endParaRPr lang="en-US" sz="1658" b="1" dirty="0">
              <a:latin typeface="Arial" panose="020B0604020202020204" pitchFamily="34" charset="0"/>
              <a:cs typeface="Arial" panose="020B0604020202020204" pitchFamily="34" charset="0"/>
            </a:endParaRPr>
          </a:p>
          <a:p>
            <a:pPr>
              <a:lnSpc>
                <a:spcPts val="2131"/>
              </a:lnSpc>
            </a:pPr>
            <a:endParaRPr lang="en-US" sz="1658" b="1" dirty="0">
              <a:latin typeface="Arial" panose="020B0604020202020204" pitchFamily="34" charset="0"/>
              <a:cs typeface="Arial" panose="020B0604020202020204" pitchFamily="34" charset="0"/>
            </a:endParaRPr>
          </a:p>
          <a:p>
            <a:pPr>
              <a:lnSpc>
                <a:spcPts val="2131"/>
              </a:lnSpc>
            </a:pPr>
            <a:endParaRPr lang="en-US" sz="1658" b="1" dirty="0">
              <a:latin typeface="Arial" panose="020B0604020202020204" pitchFamily="34" charset="0"/>
              <a:cs typeface="Arial" panose="020B0604020202020204" pitchFamily="34" charset="0"/>
            </a:endParaRPr>
          </a:p>
          <a:p>
            <a:pPr>
              <a:lnSpc>
                <a:spcPts val="2131"/>
              </a:lnSpc>
            </a:pPr>
            <a:endParaRPr lang="en-US" sz="1658" b="1" dirty="0">
              <a:latin typeface="Arial" panose="020B0604020202020204" pitchFamily="34" charset="0"/>
              <a:cs typeface="Arial" panose="020B0604020202020204" pitchFamily="34" charset="0"/>
            </a:endParaRPr>
          </a:p>
          <a:p>
            <a:pPr>
              <a:lnSpc>
                <a:spcPts val="2131"/>
              </a:lnSpc>
            </a:pPr>
            <a:endParaRPr lang="en-US" sz="1658" b="1" dirty="0">
              <a:latin typeface="Arial" panose="020B0604020202020204" pitchFamily="34" charset="0"/>
              <a:cs typeface="Arial" panose="020B0604020202020204" pitchFamily="34" charset="0"/>
            </a:endParaRPr>
          </a:p>
          <a:p>
            <a:pPr marL="202997" indent="-202997">
              <a:lnSpc>
                <a:spcPts val="2131"/>
              </a:lnSpc>
              <a:buFont typeface="Arial" panose="020B0604020202020204" pitchFamily="34" charset="0"/>
              <a:buChar char="•"/>
            </a:pPr>
            <a:endParaRPr lang="en-US" sz="1658" b="1" dirty="0">
              <a:latin typeface="Arial" panose="020B0604020202020204" pitchFamily="34" charset="0"/>
              <a:cs typeface="Arial" panose="020B0604020202020204" pitchFamily="34" charset="0"/>
            </a:endParaRPr>
          </a:p>
          <a:p>
            <a:pPr>
              <a:lnSpc>
                <a:spcPts val="2131"/>
              </a:lnSpc>
            </a:pPr>
            <a:endParaRPr lang="he-IL" sz="1658" dirty="0">
              <a:latin typeface="Arial" panose="020B0604020202020204" pitchFamily="34" charset="0"/>
              <a:cs typeface="Arial" panose="020B0604020202020204" pitchFamily="34" charset="0"/>
            </a:endParaRPr>
          </a:p>
        </p:txBody>
      </p:sp>
      <p:sp>
        <p:nvSpPr>
          <p:cNvPr id="11" name="TextBox 10"/>
          <p:cNvSpPr txBox="1"/>
          <p:nvPr/>
        </p:nvSpPr>
        <p:spPr>
          <a:xfrm>
            <a:off x="13019" y="3572763"/>
            <a:ext cx="4007194" cy="1958549"/>
          </a:xfrm>
          <a:prstGeom prst="rect">
            <a:avLst/>
          </a:prstGeom>
          <a:solidFill>
            <a:srgbClr val="FFC9C9"/>
          </a:solidFill>
          <a:ln w="31750">
            <a:solidFill>
              <a:schemeClr val="tx1"/>
            </a:solidFill>
          </a:ln>
        </p:spPr>
        <p:txBody>
          <a:bodyPr wrap="square" rtlCol="1">
            <a:spAutoFit/>
          </a:bodyPr>
          <a:lstStyle/>
          <a:p>
            <a:pPr>
              <a:lnSpc>
                <a:spcPts val="2131"/>
              </a:lnSpc>
            </a:pPr>
            <a:endParaRPr lang="en-US" sz="1658" b="1" dirty="0">
              <a:latin typeface="Arial" panose="020B0604020202020204" pitchFamily="34" charset="0"/>
              <a:cs typeface="Arial" panose="020B0604020202020204" pitchFamily="34" charset="0"/>
            </a:endParaRPr>
          </a:p>
          <a:p>
            <a:pPr>
              <a:lnSpc>
                <a:spcPts val="2131"/>
              </a:lnSpc>
            </a:pPr>
            <a:endParaRPr lang="en-US" sz="1658" b="1" dirty="0">
              <a:latin typeface="Arial" panose="020B0604020202020204" pitchFamily="34" charset="0"/>
              <a:cs typeface="Arial" panose="020B0604020202020204" pitchFamily="34" charset="0"/>
            </a:endParaRPr>
          </a:p>
          <a:p>
            <a:pPr>
              <a:lnSpc>
                <a:spcPts val="2131"/>
              </a:lnSpc>
            </a:pPr>
            <a:endParaRPr lang="en-US" sz="1658" b="1" dirty="0">
              <a:latin typeface="Arial" panose="020B0604020202020204" pitchFamily="34" charset="0"/>
              <a:cs typeface="Arial" panose="020B0604020202020204" pitchFamily="34" charset="0"/>
            </a:endParaRPr>
          </a:p>
          <a:p>
            <a:pPr>
              <a:lnSpc>
                <a:spcPts val="2131"/>
              </a:lnSpc>
            </a:pPr>
            <a:endParaRPr lang="en-US" sz="1658" b="1" dirty="0">
              <a:latin typeface="Arial" panose="020B0604020202020204" pitchFamily="34" charset="0"/>
              <a:cs typeface="Arial" panose="020B0604020202020204" pitchFamily="34" charset="0"/>
            </a:endParaRPr>
          </a:p>
          <a:p>
            <a:pPr>
              <a:lnSpc>
                <a:spcPts val="2131"/>
              </a:lnSpc>
            </a:pPr>
            <a:endParaRPr lang="en-US" sz="1658" b="1" dirty="0">
              <a:latin typeface="Arial" panose="020B0604020202020204" pitchFamily="34" charset="0"/>
              <a:cs typeface="Arial" panose="020B0604020202020204" pitchFamily="34" charset="0"/>
            </a:endParaRPr>
          </a:p>
          <a:p>
            <a:pPr marL="202997" indent="-202997">
              <a:lnSpc>
                <a:spcPts val="2131"/>
              </a:lnSpc>
              <a:buFont typeface="Arial" panose="020B0604020202020204" pitchFamily="34" charset="0"/>
              <a:buChar char="•"/>
            </a:pPr>
            <a:endParaRPr lang="en-US" sz="1658" b="1" dirty="0">
              <a:latin typeface="Arial" panose="020B0604020202020204" pitchFamily="34" charset="0"/>
              <a:cs typeface="Arial" panose="020B0604020202020204" pitchFamily="34" charset="0"/>
            </a:endParaRPr>
          </a:p>
          <a:p>
            <a:pPr>
              <a:lnSpc>
                <a:spcPts val="2131"/>
              </a:lnSpc>
            </a:pPr>
            <a:endParaRPr lang="he-IL" sz="1658" dirty="0">
              <a:latin typeface="Arial" panose="020B0604020202020204" pitchFamily="34" charset="0"/>
              <a:cs typeface="Arial" panose="020B0604020202020204" pitchFamily="34" charset="0"/>
            </a:endParaRPr>
          </a:p>
        </p:txBody>
      </p:sp>
      <p:sp>
        <p:nvSpPr>
          <p:cNvPr id="4" name="TextBox 3"/>
          <p:cNvSpPr txBox="1"/>
          <p:nvPr/>
        </p:nvSpPr>
        <p:spPr>
          <a:xfrm>
            <a:off x="-32424" y="-6715"/>
            <a:ext cx="8184909" cy="1695785"/>
          </a:xfrm>
          <a:prstGeom prst="rect">
            <a:avLst/>
          </a:prstGeom>
          <a:solidFill>
            <a:srgbClr val="0E889F"/>
          </a:solidFill>
        </p:spPr>
        <p:txBody>
          <a:bodyPr wrap="square" rtlCol="1">
            <a:spAutoFit/>
          </a:bodyPr>
          <a:lstStyle/>
          <a:p>
            <a:pPr algn="ctr"/>
            <a:r>
              <a:rPr lang="en-US" sz="2842" b="1" dirty="0">
                <a:solidFill>
                  <a:schemeClr val="bg1"/>
                </a:solidFill>
                <a:latin typeface="Arial" pitchFamily="34" charset="0"/>
              </a:rPr>
              <a:t>Water</a:t>
            </a:r>
          </a:p>
          <a:p>
            <a:pPr algn="ctr"/>
            <a:r>
              <a:rPr lang="en-US" sz="2368" b="1" dirty="0">
                <a:solidFill>
                  <a:schemeClr val="bg1"/>
                </a:solidFill>
                <a:latin typeface="Arial" panose="020B0604020202020204" pitchFamily="34" charset="0"/>
                <a:cs typeface="Arial" panose="020B0604020202020204" pitchFamily="34" charset="0"/>
              </a:rPr>
              <a:t>Electro-chemical treatment of Cooling tower water and blowdown minimization</a:t>
            </a:r>
          </a:p>
          <a:p>
            <a:pPr algn="ctr"/>
            <a:r>
              <a:rPr lang="en-US" sz="1421" b="1" dirty="0">
                <a:solidFill>
                  <a:schemeClr val="bg1"/>
                </a:solidFill>
                <a:latin typeface="Arial" pitchFamily="34" charset="0"/>
              </a:rPr>
              <a:t>water savers </a:t>
            </a:r>
            <a:endParaRPr lang="en-US" sz="1421" b="1" dirty="0">
              <a:solidFill>
                <a:schemeClr val="bg1"/>
              </a:solidFill>
              <a:latin typeface="Arial" pitchFamily="34" charset="0"/>
              <a:cs typeface="Arial" pitchFamily="34" charset="0"/>
            </a:endParaRPr>
          </a:p>
          <a:p>
            <a:pPr algn="ctr"/>
            <a:endParaRPr lang="en-US" sz="1421" b="1" dirty="0">
              <a:solidFill>
                <a:schemeClr val="bg1"/>
              </a:solidFill>
              <a:latin typeface="Arial" pitchFamily="34" charset="0"/>
            </a:endParaRPr>
          </a:p>
        </p:txBody>
      </p:sp>
      <p:cxnSp>
        <p:nvCxnSpPr>
          <p:cNvPr id="12" name="Straight Connector 11"/>
          <p:cNvCxnSpPr>
            <a:cxnSpLocks/>
            <a:stCxn id="13" idx="2"/>
          </p:cNvCxnSpPr>
          <p:nvPr/>
        </p:nvCxnSpPr>
        <p:spPr>
          <a:xfrm flipH="1">
            <a:off x="3985499" y="3549598"/>
            <a:ext cx="90744" cy="7288344"/>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0" y="1671327"/>
            <a:ext cx="8152485" cy="1878271"/>
          </a:xfrm>
          <a:prstGeom prst="rect">
            <a:avLst/>
          </a:prstGeom>
          <a:solidFill>
            <a:schemeClr val="bg2">
              <a:lumMod val="20000"/>
              <a:lumOff val="80000"/>
            </a:schemeClr>
          </a:solidFill>
        </p:spPr>
        <p:txBody>
          <a:bodyPr wrap="square" rtlCol="1">
            <a:spAutoFit/>
          </a:bodyPr>
          <a:lstStyle/>
          <a:p>
            <a:pPr algn="just"/>
            <a:r>
              <a:rPr lang="en-US" sz="1658" dirty="0"/>
              <a:t>To use water efficiently in the cooling tower system, the cycles of concentration must</a:t>
            </a:r>
          </a:p>
          <a:p>
            <a:pPr algn="just"/>
            <a:r>
              <a:rPr lang="en-US" sz="1658" dirty="0"/>
              <a:t>be maximized. This is accomplished by minimizing the amount of the required  blowdown that normally happens due to increase of salts concentrations. Treating the water reduces the make-up water demand. The degree to which the cycles can be</a:t>
            </a:r>
          </a:p>
          <a:p>
            <a:pPr algn="just"/>
            <a:r>
              <a:rPr lang="en-US" sz="1658" dirty="0"/>
              <a:t>maximized depends on the water chemistry within the cooling tower and the water</a:t>
            </a:r>
          </a:p>
          <a:p>
            <a:pPr algn="just"/>
            <a:r>
              <a:rPr lang="en-US" sz="1658" dirty="0"/>
              <a:t>chemistry of the make-up water supply. The treatment of the cooling tower water also helps the system in corrosion protection and microbiological growth and contamination.</a:t>
            </a:r>
            <a:endParaRPr lang="x-none" sz="1658" dirty="0"/>
          </a:p>
        </p:txBody>
      </p:sp>
      <p:sp>
        <p:nvSpPr>
          <p:cNvPr id="19" name="TextBox 18"/>
          <p:cNvSpPr txBox="1"/>
          <p:nvPr/>
        </p:nvSpPr>
        <p:spPr>
          <a:xfrm>
            <a:off x="63297" y="6600577"/>
            <a:ext cx="3926825" cy="618118"/>
          </a:xfrm>
          <a:prstGeom prst="rect">
            <a:avLst/>
          </a:prstGeom>
          <a:solidFill>
            <a:schemeClr val="bg2">
              <a:lumMod val="20000"/>
              <a:lumOff val="80000"/>
            </a:schemeClr>
          </a:solidFill>
        </p:spPr>
        <p:txBody>
          <a:bodyPr wrap="square" rtlCol="1">
            <a:spAutoFit/>
          </a:bodyPr>
          <a:lstStyle/>
          <a:p>
            <a:pPr>
              <a:lnSpc>
                <a:spcPts val="2131"/>
              </a:lnSpc>
            </a:pPr>
            <a:r>
              <a:rPr lang="en-US" sz="1658" b="1" u="sng" dirty="0">
                <a:latin typeface="+mj-lt"/>
                <a:cs typeface="Arial" panose="020B0604020202020204" pitchFamily="34" charset="0"/>
              </a:rPr>
              <a:t>Potential use in hotel industry</a:t>
            </a:r>
          </a:p>
          <a:p>
            <a:pPr marL="202997" indent="-202997">
              <a:lnSpc>
                <a:spcPts val="2131"/>
              </a:lnSpc>
              <a:buFont typeface="Arial" panose="020B0604020202020204" pitchFamily="34" charset="0"/>
              <a:buChar char="•"/>
            </a:pPr>
            <a:r>
              <a:rPr lang="en-US" sz="1658" dirty="0">
                <a:latin typeface="+mj-lt"/>
                <a:cs typeface="Arial" panose="020B0604020202020204" pitchFamily="34" charset="0"/>
              </a:rPr>
              <a:t>Cooling tower blowdown minimization</a:t>
            </a:r>
            <a:endParaRPr lang="he-IL" sz="1658" dirty="0">
              <a:latin typeface="Arial" panose="020B0604020202020204" pitchFamily="34" charset="0"/>
              <a:cs typeface="Arial" panose="020B0604020202020204" pitchFamily="34" charset="0"/>
            </a:endParaRPr>
          </a:p>
        </p:txBody>
      </p:sp>
      <p:pic>
        <p:nvPicPr>
          <p:cNvPr id="20" name="Imagen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611" y="9401235"/>
            <a:ext cx="3569831" cy="1468746"/>
          </a:xfrm>
          <a:prstGeom prst="rect">
            <a:avLst/>
          </a:prstGeom>
        </p:spPr>
      </p:pic>
      <p:graphicFrame>
        <p:nvGraphicFramePr>
          <p:cNvPr id="2" name="טבלה 1"/>
          <p:cNvGraphicFramePr>
            <a:graphicFrameLocks noGrp="1"/>
          </p:cNvGraphicFramePr>
          <p:nvPr/>
        </p:nvGraphicFramePr>
        <p:xfrm>
          <a:off x="4172310" y="6600577"/>
          <a:ext cx="3900320" cy="3462893"/>
        </p:xfrm>
        <a:graphic>
          <a:graphicData uri="http://schemas.openxmlformats.org/drawingml/2006/table">
            <a:tbl>
              <a:tblPr rtl="1" firstRow="1" bandRow="1">
                <a:tableStyleId>{21E4AEA4-8DFA-4A89-87EB-49C32662AFE0}</a:tableStyleId>
              </a:tblPr>
              <a:tblGrid>
                <a:gridCol w="1950160">
                  <a:extLst>
                    <a:ext uri="{9D8B030D-6E8A-4147-A177-3AD203B41FA5}">
                      <a16:colId xmlns:a16="http://schemas.microsoft.com/office/drawing/2014/main" xmlns="" val="20000"/>
                    </a:ext>
                  </a:extLst>
                </a:gridCol>
                <a:gridCol w="1950160">
                  <a:extLst>
                    <a:ext uri="{9D8B030D-6E8A-4147-A177-3AD203B41FA5}">
                      <a16:colId xmlns:a16="http://schemas.microsoft.com/office/drawing/2014/main" xmlns="" val="20001"/>
                    </a:ext>
                  </a:extLst>
                </a:gridCol>
              </a:tblGrid>
              <a:tr h="50299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700" dirty="0">
                          <a:latin typeface="+mj-lt"/>
                        </a:rPr>
                        <a:t>Disadvantages</a:t>
                      </a:r>
                      <a:endParaRPr lang="he-IL" sz="1700" dirty="0">
                        <a:latin typeface="+mj-lt"/>
                      </a:endParaRPr>
                    </a:p>
                  </a:txBody>
                  <a:tcPr marL="108267" marR="108267" marT="54134" marB="54134">
                    <a:solidFill>
                      <a:srgbClr val="0E889F"/>
                    </a:solidFill>
                  </a:tcPr>
                </a:tc>
                <a:tc>
                  <a:txBody>
                    <a:bodyPr/>
                    <a:lstStyle/>
                    <a:p>
                      <a:pPr algn="ctr" rtl="1"/>
                      <a:r>
                        <a:rPr lang="en-US" sz="1700" dirty="0">
                          <a:latin typeface="+mj-lt"/>
                        </a:rPr>
                        <a:t>Advantages</a:t>
                      </a:r>
                      <a:endParaRPr lang="he-IL" sz="1700" dirty="0">
                        <a:latin typeface="+mj-lt"/>
                      </a:endParaRPr>
                    </a:p>
                  </a:txBody>
                  <a:tcPr marL="108267" marR="108267" marT="54134" marB="54134">
                    <a:solidFill>
                      <a:srgbClr val="0E889F"/>
                    </a:solidFill>
                  </a:tcPr>
                </a:tc>
                <a:extLst>
                  <a:ext uri="{0D108BD9-81ED-4DB2-BD59-A6C34878D82A}">
                    <a16:rowId xmlns:a16="http://schemas.microsoft.com/office/drawing/2014/main" xmlns="" val="10000"/>
                  </a:ext>
                </a:extLst>
              </a:tr>
              <a:tr h="1326277">
                <a:tc>
                  <a:txBody>
                    <a:bodyPr/>
                    <a:lstStyle/>
                    <a:p>
                      <a:pPr algn="l" rtl="0"/>
                      <a:r>
                        <a:rPr lang="en-US" sz="1700" dirty="0">
                          <a:latin typeface="+mj-lt"/>
                        </a:rPr>
                        <a:t>Additional professional water treatment requirements</a:t>
                      </a:r>
                      <a:endParaRPr lang="he-IL" sz="1700" dirty="0">
                        <a:latin typeface="+mj-lt"/>
                      </a:endParaRPr>
                    </a:p>
                  </a:txBody>
                  <a:tcPr marL="108267" marR="108267" marT="54134" marB="54134">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Solves cooling tower problems stemming from algae, corrosion and scaling</a:t>
                      </a:r>
                      <a:endParaRPr lang="en-GB" sz="1700" dirty="0"/>
                    </a:p>
                  </a:txBody>
                  <a:tcPr marL="108267" marR="108267" marT="54134" marB="54134">
                    <a:solidFill>
                      <a:schemeClr val="bg2">
                        <a:lumMod val="20000"/>
                        <a:lumOff val="80000"/>
                      </a:schemeClr>
                    </a:solidFill>
                  </a:tcPr>
                </a:tc>
                <a:extLst>
                  <a:ext uri="{0D108BD9-81ED-4DB2-BD59-A6C34878D82A}">
                    <a16:rowId xmlns:a16="http://schemas.microsoft.com/office/drawing/2014/main" xmlns="" val="10001"/>
                  </a:ext>
                </a:extLst>
              </a:tr>
              <a:tr h="613516">
                <a:tc>
                  <a:txBody>
                    <a:bodyPr/>
                    <a:lstStyle/>
                    <a:p>
                      <a:pPr algn="l" rtl="0"/>
                      <a:endParaRPr lang="he-IL" sz="1700" dirty="0">
                        <a:latin typeface="+mj-lt"/>
                      </a:endParaRPr>
                    </a:p>
                  </a:txBody>
                  <a:tcPr marL="108267" marR="108267" marT="54134" marB="54134"/>
                </a:tc>
                <a:tc>
                  <a:txBody>
                    <a:bodyPr/>
                    <a:lstStyle/>
                    <a:p>
                      <a:pPr algn="l" rtl="0"/>
                      <a:r>
                        <a:rPr lang="en-GB" sz="1700" dirty="0">
                          <a:latin typeface="+mj-lt"/>
                        </a:rPr>
                        <a:t>Reduces maintenance</a:t>
                      </a:r>
                    </a:p>
                  </a:txBody>
                  <a:tcPr marL="108267" marR="108267" marT="54134" marB="54134"/>
                </a:tc>
                <a:extLst>
                  <a:ext uri="{0D108BD9-81ED-4DB2-BD59-A6C34878D82A}">
                    <a16:rowId xmlns:a16="http://schemas.microsoft.com/office/drawing/2014/main" xmlns="" val="10002"/>
                  </a:ext>
                </a:extLst>
              </a:tr>
              <a:tr h="502999">
                <a:tc>
                  <a:txBody>
                    <a:bodyPr/>
                    <a:lstStyle/>
                    <a:p>
                      <a:pPr algn="l" rtl="0"/>
                      <a:endParaRPr lang="he-IL" sz="1700" dirty="0">
                        <a:latin typeface="+mj-lt"/>
                      </a:endParaRPr>
                    </a:p>
                  </a:txBody>
                  <a:tcPr marL="108267" marR="108267" marT="54134" marB="54134">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700" dirty="0"/>
                    </a:p>
                  </a:txBody>
                  <a:tcPr marL="108267" marR="108267" marT="54134" marB="54134">
                    <a:solidFill>
                      <a:schemeClr val="bg2">
                        <a:lumMod val="20000"/>
                        <a:lumOff val="80000"/>
                      </a:schemeClr>
                    </a:solidFill>
                  </a:tcPr>
                </a:tc>
                <a:extLst>
                  <a:ext uri="{0D108BD9-81ED-4DB2-BD59-A6C34878D82A}">
                    <a16:rowId xmlns:a16="http://schemas.microsoft.com/office/drawing/2014/main" xmlns="" val="10003"/>
                  </a:ext>
                </a:extLst>
              </a:tr>
              <a:tr h="502999">
                <a:tc>
                  <a:txBody>
                    <a:bodyPr/>
                    <a:lstStyle/>
                    <a:p>
                      <a:pPr algn="l" rtl="0"/>
                      <a:endParaRPr lang="he-IL" sz="1700" dirty="0">
                        <a:latin typeface="+mj-lt"/>
                      </a:endParaRPr>
                    </a:p>
                  </a:txBody>
                  <a:tcPr marL="108267" marR="108267" marT="54134" marB="54134"/>
                </a:tc>
                <a:tc>
                  <a:txBody>
                    <a:bodyPr/>
                    <a:lstStyle/>
                    <a:p>
                      <a:pPr algn="l" rtl="0"/>
                      <a:endParaRPr lang="en-US" sz="1700" dirty="0">
                        <a:latin typeface="+mj-lt"/>
                      </a:endParaRPr>
                    </a:p>
                  </a:txBody>
                  <a:tcPr marL="108267" marR="108267" marT="54134" marB="54134"/>
                </a:tc>
                <a:extLst>
                  <a:ext uri="{0D108BD9-81ED-4DB2-BD59-A6C34878D82A}">
                    <a16:rowId xmlns:a16="http://schemas.microsoft.com/office/drawing/2014/main" xmlns="" val="10004"/>
                  </a:ext>
                </a:extLst>
              </a:tr>
            </a:tbl>
          </a:graphicData>
        </a:graphic>
      </p:graphicFrame>
      <p:sp>
        <p:nvSpPr>
          <p:cNvPr id="5" name="AutoShape 2">
            <a:extLst>
              <a:ext uri="{FF2B5EF4-FFF2-40B4-BE49-F238E27FC236}">
                <a16:creationId xmlns:a16="http://schemas.microsoft.com/office/drawing/2014/main" xmlns="" id="{169F1C14-C598-43B1-928C-DF911E7DC3FE}"/>
              </a:ext>
            </a:extLst>
          </p:cNvPr>
          <p:cNvSpPr>
            <a:spLocks noChangeAspect="1" noChangeArrowheads="1"/>
          </p:cNvSpPr>
          <p:nvPr/>
        </p:nvSpPr>
        <p:spPr bwMode="auto">
          <a:xfrm>
            <a:off x="3879585" y="5232929"/>
            <a:ext cx="360892" cy="360892"/>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108267" tIns="54134" rIns="108267" bIns="54134" numCol="1" anchor="t" anchorCtr="0" compatLnSpc="1">
            <a:prstTxWarp prst="textNoShape">
              <a:avLst/>
            </a:prstTxWarp>
          </a:bodyPr>
          <a:lstStyle/>
          <a:p>
            <a:endParaRPr lang="x-none" sz="2131"/>
          </a:p>
        </p:txBody>
      </p:sp>
      <p:sp>
        <p:nvSpPr>
          <p:cNvPr id="7" name="Rectangle 6">
            <a:extLst>
              <a:ext uri="{FF2B5EF4-FFF2-40B4-BE49-F238E27FC236}">
                <a16:creationId xmlns:a16="http://schemas.microsoft.com/office/drawing/2014/main" xmlns="" id="{7A955209-F779-483F-91A0-4D28F930AD59}"/>
              </a:ext>
            </a:extLst>
          </p:cNvPr>
          <p:cNvSpPr/>
          <p:nvPr/>
        </p:nvSpPr>
        <p:spPr>
          <a:xfrm>
            <a:off x="-3605446" y="4782772"/>
            <a:ext cx="4060031" cy="347467"/>
          </a:xfrm>
          <a:prstGeom prst="rect">
            <a:avLst/>
          </a:prstGeom>
        </p:spPr>
        <p:txBody>
          <a:bodyPr>
            <a:spAutoFit/>
          </a:bodyPr>
          <a:lstStyle/>
          <a:p>
            <a:endParaRPr lang="x-none" sz="1658" dirty="0"/>
          </a:p>
        </p:txBody>
      </p:sp>
      <p:pic>
        <p:nvPicPr>
          <p:cNvPr id="9" name="Picture 8">
            <a:extLst>
              <a:ext uri="{FF2B5EF4-FFF2-40B4-BE49-F238E27FC236}">
                <a16:creationId xmlns:a16="http://schemas.microsoft.com/office/drawing/2014/main" xmlns="" id="{40544A4F-A5A9-495A-AC8F-34C3B55F0625}"/>
              </a:ext>
            </a:extLst>
          </p:cNvPr>
          <p:cNvPicPr>
            <a:picLocks noChangeAspect="1"/>
          </p:cNvPicPr>
          <p:nvPr/>
        </p:nvPicPr>
        <p:blipFill>
          <a:blip r:embed="rId4" cstate="print"/>
          <a:stretch>
            <a:fillRect/>
          </a:stretch>
        </p:blipFill>
        <p:spPr>
          <a:xfrm>
            <a:off x="63297" y="3682862"/>
            <a:ext cx="1854223" cy="2487544"/>
          </a:xfrm>
          <a:prstGeom prst="rect">
            <a:avLst/>
          </a:prstGeom>
        </p:spPr>
      </p:pic>
      <p:pic>
        <p:nvPicPr>
          <p:cNvPr id="10" name="Picture 9">
            <a:extLst>
              <a:ext uri="{FF2B5EF4-FFF2-40B4-BE49-F238E27FC236}">
                <a16:creationId xmlns:a16="http://schemas.microsoft.com/office/drawing/2014/main" xmlns="" id="{96BE4393-F715-4750-BA8D-A70D67965809}"/>
              </a:ext>
            </a:extLst>
          </p:cNvPr>
          <p:cNvPicPr>
            <a:picLocks noChangeAspect="1"/>
          </p:cNvPicPr>
          <p:nvPr/>
        </p:nvPicPr>
        <p:blipFill>
          <a:blip r:embed="rId5" cstate="print"/>
          <a:stretch>
            <a:fillRect/>
          </a:stretch>
        </p:blipFill>
        <p:spPr>
          <a:xfrm>
            <a:off x="1806294" y="3686489"/>
            <a:ext cx="2213918" cy="1666889"/>
          </a:xfrm>
          <a:prstGeom prst="rect">
            <a:avLst/>
          </a:prstGeom>
        </p:spPr>
      </p:pic>
      <p:pic>
        <p:nvPicPr>
          <p:cNvPr id="14" name="Picture 13">
            <a:extLst>
              <a:ext uri="{FF2B5EF4-FFF2-40B4-BE49-F238E27FC236}">
                <a16:creationId xmlns:a16="http://schemas.microsoft.com/office/drawing/2014/main" xmlns="" id="{6832D8C0-0DED-47A5-B44A-E3D5A84C046E}"/>
              </a:ext>
            </a:extLst>
          </p:cNvPr>
          <p:cNvPicPr>
            <a:picLocks noChangeAspect="1"/>
          </p:cNvPicPr>
          <p:nvPr/>
        </p:nvPicPr>
        <p:blipFill>
          <a:blip r:embed="rId6"/>
          <a:stretch>
            <a:fillRect/>
          </a:stretch>
        </p:blipFill>
        <p:spPr>
          <a:xfrm>
            <a:off x="4133377" y="3706983"/>
            <a:ext cx="3823498" cy="2441156"/>
          </a:xfrm>
          <a:prstGeom prst="rect">
            <a:avLst/>
          </a:prstGeom>
        </p:spPr>
      </p:pic>
    </p:spTree>
    <p:extLst>
      <p:ext uri="{BB962C8B-B14F-4D97-AF65-F5344CB8AC3E}">
        <p14:creationId xmlns:p14="http://schemas.microsoft.com/office/powerpoint/2010/main" xmlns="" val="4076753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 y="1545414"/>
            <a:ext cx="8120063" cy="383823"/>
          </a:xfrm>
          <a:prstGeom prst="rect">
            <a:avLst/>
          </a:prstGeom>
          <a:solidFill>
            <a:schemeClr val="bg2">
              <a:lumMod val="20000"/>
              <a:lumOff val="80000"/>
            </a:schemeClr>
          </a:solidFill>
        </p:spPr>
        <p:txBody>
          <a:bodyPr wrap="square" rtlCol="1">
            <a:spAutoFit/>
          </a:bodyPr>
          <a:lstStyle/>
          <a:p>
            <a:pPr algn="ctr"/>
            <a:r>
              <a:rPr lang="en-US" sz="1894" b="1" dirty="0"/>
              <a:t>Part 2 –Performance, Case studies</a:t>
            </a:r>
            <a:endParaRPr lang="he-IL" sz="1658" b="1" dirty="0"/>
          </a:p>
        </p:txBody>
      </p:sp>
      <p:pic>
        <p:nvPicPr>
          <p:cNvPr id="20" name="Imagen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43864" y="9350093"/>
            <a:ext cx="3569831" cy="1468746"/>
          </a:xfrm>
          <a:prstGeom prst="rect">
            <a:avLst/>
          </a:prstGeom>
        </p:spPr>
      </p:pic>
      <p:sp>
        <p:nvSpPr>
          <p:cNvPr id="16" name="TextBox 15"/>
          <p:cNvSpPr txBox="1"/>
          <p:nvPr/>
        </p:nvSpPr>
        <p:spPr>
          <a:xfrm>
            <a:off x="-45314" y="8355852"/>
            <a:ext cx="8120063" cy="383823"/>
          </a:xfrm>
          <a:prstGeom prst="rect">
            <a:avLst/>
          </a:prstGeom>
          <a:solidFill>
            <a:schemeClr val="bg2">
              <a:lumMod val="20000"/>
              <a:lumOff val="80000"/>
            </a:schemeClr>
          </a:solidFill>
        </p:spPr>
        <p:txBody>
          <a:bodyPr wrap="square" rtlCol="1">
            <a:spAutoFit/>
          </a:bodyPr>
          <a:lstStyle/>
          <a:p>
            <a:pPr algn="ctr"/>
            <a:r>
              <a:rPr lang="en-US" sz="1894" b="1" dirty="0"/>
              <a:t>Part 3 –Companies manufacturing/implementing the technology</a:t>
            </a:r>
            <a:endParaRPr lang="he-IL" sz="1658" b="1" dirty="0"/>
          </a:p>
        </p:txBody>
      </p:sp>
      <p:sp>
        <p:nvSpPr>
          <p:cNvPr id="2" name="Rectangle 1">
            <a:extLst>
              <a:ext uri="{FF2B5EF4-FFF2-40B4-BE49-F238E27FC236}">
                <a16:creationId xmlns:a16="http://schemas.microsoft.com/office/drawing/2014/main" xmlns="" id="{7B3AB7FF-1820-4DDF-970F-794AEB04A4F3}"/>
              </a:ext>
            </a:extLst>
          </p:cNvPr>
          <p:cNvSpPr/>
          <p:nvPr/>
        </p:nvSpPr>
        <p:spPr>
          <a:xfrm>
            <a:off x="243863" y="5315278"/>
            <a:ext cx="7843774" cy="675378"/>
          </a:xfrm>
          <a:prstGeom prst="rect">
            <a:avLst/>
          </a:prstGeom>
        </p:spPr>
        <p:txBody>
          <a:bodyPr wrap="square">
            <a:spAutoFit/>
          </a:bodyPr>
          <a:lstStyle/>
          <a:p>
            <a:pPr marL="338328" indent="-338328">
              <a:buFont typeface="Arial" panose="020B0604020202020204" pitchFamily="34" charset="0"/>
              <a:buChar char="•"/>
            </a:pPr>
            <a:endParaRPr lang="en-US" sz="2131" dirty="0">
              <a:solidFill>
                <a:srgbClr val="555353"/>
              </a:solidFill>
              <a:latin typeface="avenir-lt-w01_35-light1475496"/>
              <a:hlinkClick r:id="rId4">
                <a:extLst>
                  <a:ext uri="{A12FA001-AC4F-418D-AE19-62706E023703}">
                    <ahyp:hlinkClr xmlns:ahyp="http://schemas.microsoft.com/office/drawing/2018/hyperlinkcolor" xmlns="" val="tx"/>
                  </a:ext>
                </a:extLst>
              </a:hlinkClick>
            </a:endParaRPr>
          </a:p>
          <a:p>
            <a:pPr marL="338328" indent="-338328">
              <a:buFont typeface="Arial" panose="020B0604020202020204" pitchFamily="34" charset="0"/>
              <a:buChar char="•"/>
            </a:pPr>
            <a:endParaRPr lang="x-none" sz="1658" dirty="0"/>
          </a:p>
        </p:txBody>
      </p:sp>
      <p:sp>
        <p:nvSpPr>
          <p:cNvPr id="5" name="Rectangle 4">
            <a:extLst>
              <a:ext uri="{FF2B5EF4-FFF2-40B4-BE49-F238E27FC236}">
                <a16:creationId xmlns:a16="http://schemas.microsoft.com/office/drawing/2014/main" xmlns="" id="{9B6E1ED9-F5E0-4290-B0D2-687DC98EB98B}"/>
              </a:ext>
            </a:extLst>
          </p:cNvPr>
          <p:cNvSpPr/>
          <p:nvPr/>
        </p:nvSpPr>
        <p:spPr>
          <a:xfrm>
            <a:off x="67519" y="4211633"/>
            <a:ext cx="8091639" cy="1878271"/>
          </a:xfrm>
          <a:prstGeom prst="rect">
            <a:avLst/>
          </a:prstGeom>
        </p:spPr>
        <p:txBody>
          <a:bodyPr wrap="square">
            <a:spAutoFit/>
          </a:bodyPr>
          <a:lstStyle/>
          <a:p>
            <a:pPr fontAlgn="base"/>
            <a:r>
              <a:rPr lang="en-US" sz="1658" b="1" dirty="0">
                <a:latin typeface="Source Sans Pro" panose="020B0604020202020204" pitchFamily="34" charset="0"/>
              </a:rPr>
              <a:t>CASE A </a:t>
            </a:r>
            <a:r>
              <a:rPr lang="en-US" sz="1658" dirty="0">
                <a:latin typeface="Source Sans Pro" panose="020B0604020202020204" pitchFamily="34" charset="0"/>
              </a:rPr>
              <a:t>: UET improved the efficiency of the air-conditioning system for the surgery building of a major Israeli hospital complex, which was using soft water and salt to tackle scale build-up in the water cooling system. This product is designed for pre-treatment of feed water to reverse-osmosis systems</a:t>
            </a:r>
          </a:p>
          <a:p>
            <a:pPr fontAlgn="base"/>
            <a:r>
              <a:rPr lang="en-US" sz="1658" dirty="0">
                <a:latin typeface="Source Sans Pro" panose="020B0604020202020204" pitchFamily="34" charset="0"/>
              </a:rPr>
              <a:t>And  eliminated the problems of  scale build-up, increased their water conductivity, and reduced their use of water softeners and salt.</a:t>
            </a:r>
          </a:p>
          <a:p>
            <a:pPr fontAlgn="base"/>
            <a:r>
              <a:rPr lang="en-US" sz="1658" b="1" dirty="0">
                <a:latin typeface="Source Sans Pro" panose="020B0604020202020204" pitchFamily="34" charset="0"/>
              </a:rPr>
              <a:t>Total Water Savings were about 45% and chemical were not added any more.</a:t>
            </a:r>
          </a:p>
        </p:txBody>
      </p:sp>
      <p:sp>
        <p:nvSpPr>
          <p:cNvPr id="7" name="TextBox 6">
            <a:extLst>
              <a:ext uri="{FF2B5EF4-FFF2-40B4-BE49-F238E27FC236}">
                <a16:creationId xmlns:a16="http://schemas.microsoft.com/office/drawing/2014/main" xmlns="" id="{ECE50D18-76BC-43C6-A480-C73186D285E5}"/>
              </a:ext>
            </a:extLst>
          </p:cNvPr>
          <p:cNvSpPr txBox="1"/>
          <p:nvPr/>
        </p:nvSpPr>
        <p:spPr>
          <a:xfrm>
            <a:off x="74191" y="8804789"/>
            <a:ext cx="8078295" cy="1037272"/>
          </a:xfrm>
          <a:prstGeom prst="rect">
            <a:avLst/>
          </a:prstGeom>
          <a:noFill/>
        </p:spPr>
        <p:txBody>
          <a:bodyPr wrap="square" rtlCol="0">
            <a:spAutoFit/>
          </a:bodyPr>
          <a:lstStyle/>
          <a:p>
            <a:pPr marL="338328" indent="-338328">
              <a:spcBef>
                <a:spcPts val="710"/>
              </a:spcBef>
              <a:buFont typeface="Arial" panose="020B0604020202020204" pitchFamily="34" charset="0"/>
              <a:buChar char="•"/>
            </a:pPr>
            <a:r>
              <a:rPr lang="en-US" sz="1658" dirty="0" err="1"/>
              <a:t>Elgressy</a:t>
            </a:r>
            <a:r>
              <a:rPr lang="en-US" sz="1658" dirty="0"/>
              <a:t>, </a:t>
            </a:r>
            <a:r>
              <a:rPr lang="en-US" sz="1658" dirty="0">
                <a:hlinkClick r:id="rId5"/>
              </a:rPr>
              <a:t>https://www.elgressy.com/solutions/cooling-towers-treatment-est/</a:t>
            </a:r>
            <a:endParaRPr lang="en-US" sz="1658" dirty="0"/>
          </a:p>
          <a:p>
            <a:pPr marL="338328" indent="-338328">
              <a:spcBef>
                <a:spcPts val="710"/>
              </a:spcBef>
              <a:buFont typeface="Arial" panose="020B0604020202020204" pitchFamily="34" charset="0"/>
              <a:buChar char="•"/>
            </a:pPr>
            <a:r>
              <a:rPr lang="en-US" sz="1658" dirty="0"/>
              <a:t>UET, </a:t>
            </a:r>
            <a:r>
              <a:rPr lang="en-US" sz="1658" dirty="0">
                <a:hlinkClick r:id="rId6"/>
              </a:rPr>
              <a:t>https://www.uet.co.il/product/cooling-tower-system/</a:t>
            </a:r>
            <a:endParaRPr lang="en-US" sz="1658" dirty="0"/>
          </a:p>
          <a:p>
            <a:pPr marL="338328" indent="-338328">
              <a:spcBef>
                <a:spcPts val="710"/>
              </a:spcBef>
              <a:buFont typeface="Arial" panose="020B0604020202020204" pitchFamily="34" charset="0"/>
              <a:buChar char="•"/>
            </a:pPr>
            <a:endParaRPr lang="x-none" sz="1658" dirty="0"/>
          </a:p>
        </p:txBody>
      </p:sp>
      <p:sp>
        <p:nvSpPr>
          <p:cNvPr id="10" name="Rectangle 9">
            <a:extLst>
              <a:ext uri="{FF2B5EF4-FFF2-40B4-BE49-F238E27FC236}">
                <a16:creationId xmlns:a16="http://schemas.microsoft.com/office/drawing/2014/main" xmlns="" id="{21B74581-151F-4C3E-A35F-A36E03571B92}"/>
              </a:ext>
            </a:extLst>
          </p:cNvPr>
          <p:cNvSpPr/>
          <p:nvPr/>
        </p:nvSpPr>
        <p:spPr>
          <a:xfrm>
            <a:off x="85521" y="6205524"/>
            <a:ext cx="7967707" cy="1878271"/>
          </a:xfrm>
          <a:prstGeom prst="rect">
            <a:avLst/>
          </a:prstGeom>
        </p:spPr>
        <p:txBody>
          <a:bodyPr wrap="square">
            <a:spAutoFit/>
          </a:bodyPr>
          <a:lstStyle/>
          <a:p>
            <a:r>
              <a:rPr lang="en-US" sz="1658" b="1" dirty="0">
                <a:latin typeface="Source Sans Pro" panose="020B0604020202020204" pitchFamily="34" charset="0"/>
              </a:rPr>
              <a:t>CASE B </a:t>
            </a:r>
            <a:r>
              <a:rPr lang="en-US" sz="1658" dirty="0">
                <a:latin typeface="Source Sans Pro" panose="020B0604020202020204" pitchFamily="34" charset="0"/>
              </a:rPr>
              <a:t>: </a:t>
            </a:r>
            <a:r>
              <a:rPr lang="en-US" sz="1658" dirty="0"/>
              <a:t>Electrochemical Treatment Unit Installed in</a:t>
            </a:r>
          </a:p>
          <a:p>
            <a:r>
              <a:rPr lang="en-US" sz="1658" dirty="0"/>
              <a:t>Central Ohio Chemical Processing Plant. The </a:t>
            </a:r>
            <a:r>
              <a:rPr lang="en-US" sz="1658" dirty="0" err="1"/>
              <a:t>Elgressy</a:t>
            </a:r>
            <a:r>
              <a:rPr lang="en-US" sz="1658" dirty="0"/>
              <a:t> Electrochemical Scale Treatment System (EST) was installed on one (1100 T.R) of the two cooling towers on site. Although a direct year to year comparison is difficult because of load changes, it is clear that the EST</a:t>
            </a:r>
          </a:p>
          <a:p>
            <a:r>
              <a:rPr lang="en-US" sz="1658" dirty="0"/>
              <a:t>system is saving water with the increase in cycles of concentration. It was estimated that the water savings was in excess of 2.2 million gallons if all operating conditions were the same</a:t>
            </a:r>
          </a:p>
        </p:txBody>
      </p:sp>
      <p:grpSp>
        <p:nvGrpSpPr>
          <p:cNvPr id="3" name="Group 4">
            <a:extLst>
              <a:ext uri="{FF2B5EF4-FFF2-40B4-BE49-F238E27FC236}">
                <a16:creationId xmlns:a16="http://schemas.microsoft.com/office/drawing/2014/main" xmlns="" id="{F4BE3C56-201E-4325-BACA-71F4D4AFC1A3}"/>
              </a:ext>
            </a:extLst>
          </p:cNvPr>
          <p:cNvGrpSpPr>
            <a:grpSpLocks noChangeAspect="1"/>
          </p:cNvGrpSpPr>
          <p:nvPr/>
        </p:nvGrpSpPr>
        <p:grpSpPr bwMode="auto">
          <a:xfrm>
            <a:off x="1353344" y="2005519"/>
            <a:ext cx="4648359" cy="2255573"/>
            <a:chOff x="747" y="923"/>
            <a:chExt cx="2473" cy="1200"/>
          </a:xfrm>
        </p:grpSpPr>
        <p:sp>
          <p:nvSpPr>
            <p:cNvPr id="6" name="AutoShape 3">
              <a:extLst>
                <a:ext uri="{FF2B5EF4-FFF2-40B4-BE49-F238E27FC236}">
                  <a16:creationId xmlns:a16="http://schemas.microsoft.com/office/drawing/2014/main" xmlns="" id="{625BF4D7-339D-49CE-80DD-ED8192410146}"/>
                </a:ext>
              </a:extLst>
            </p:cNvPr>
            <p:cNvSpPr>
              <a:spLocks noChangeAspect="1" noChangeArrowheads="1" noTextEdit="1"/>
            </p:cNvSpPr>
            <p:nvPr/>
          </p:nvSpPr>
          <p:spPr bwMode="auto">
            <a:xfrm>
              <a:off x="747" y="923"/>
              <a:ext cx="2473" cy="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108267" tIns="54134" rIns="108267" bIns="54134" numCol="1" anchor="t" anchorCtr="0" compatLnSpc="1">
              <a:prstTxWarp prst="textNoShape">
                <a:avLst/>
              </a:prstTxWarp>
            </a:bodyPr>
            <a:lstStyle/>
            <a:p>
              <a:endParaRPr lang="x-none" sz="2131"/>
            </a:p>
          </p:txBody>
        </p:sp>
        <p:pic>
          <p:nvPicPr>
            <p:cNvPr id="6149" name="Picture 5">
              <a:extLst>
                <a:ext uri="{FF2B5EF4-FFF2-40B4-BE49-F238E27FC236}">
                  <a16:creationId xmlns:a16="http://schemas.microsoft.com/office/drawing/2014/main" xmlns="" id="{0CD99E67-9703-47B9-A3E4-860D68D7063B}"/>
                </a:ext>
              </a:extLst>
            </p:cNvPr>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747" y="923"/>
              <a:ext cx="2476" cy="12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4" name="TextBox 13">
            <a:extLst>
              <a:ext uri="{FF2B5EF4-FFF2-40B4-BE49-F238E27FC236}">
                <a16:creationId xmlns:a16="http://schemas.microsoft.com/office/drawing/2014/main" xmlns="" id="{62120C41-2DB3-46BB-8943-01F58693ED8F}"/>
              </a:ext>
            </a:extLst>
          </p:cNvPr>
          <p:cNvSpPr txBox="1"/>
          <p:nvPr/>
        </p:nvSpPr>
        <p:spPr>
          <a:xfrm>
            <a:off x="-21313" y="-141564"/>
            <a:ext cx="8141375" cy="1695785"/>
          </a:xfrm>
          <a:prstGeom prst="rect">
            <a:avLst/>
          </a:prstGeom>
          <a:solidFill>
            <a:srgbClr val="0E889F"/>
          </a:solidFill>
        </p:spPr>
        <p:txBody>
          <a:bodyPr wrap="square" rtlCol="1">
            <a:spAutoFit/>
          </a:bodyPr>
          <a:lstStyle/>
          <a:p>
            <a:pPr algn="ctr"/>
            <a:r>
              <a:rPr lang="en-US" sz="2842" b="1" dirty="0">
                <a:solidFill>
                  <a:schemeClr val="bg1"/>
                </a:solidFill>
                <a:latin typeface="Arial" pitchFamily="34" charset="0"/>
              </a:rPr>
              <a:t>Water</a:t>
            </a:r>
          </a:p>
          <a:p>
            <a:pPr algn="ctr"/>
            <a:r>
              <a:rPr lang="en-US" sz="2368" b="1" dirty="0">
                <a:solidFill>
                  <a:schemeClr val="bg1"/>
                </a:solidFill>
                <a:latin typeface="Arial" panose="020B0604020202020204" pitchFamily="34" charset="0"/>
                <a:cs typeface="Arial" panose="020B0604020202020204" pitchFamily="34" charset="0"/>
              </a:rPr>
              <a:t>Electro-chemical treatment of Cooling tower water and blowdown minimization</a:t>
            </a:r>
          </a:p>
          <a:p>
            <a:pPr algn="ctr"/>
            <a:r>
              <a:rPr lang="en-US" sz="1421" b="1" dirty="0">
                <a:solidFill>
                  <a:schemeClr val="bg1"/>
                </a:solidFill>
                <a:latin typeface="Arial" pitchFamily="34" charset="0"/>
              </a:rPr>
              <a:t>water savers </a:t>
            </a:r>
            <a:endParaRPr lang="en-US" sz="1421" b="1" dirty="0">
              <a:solidFill>
                <a:schemeClr val="bg1"/>
              </a:solidFill>
              <a:latin typeface="Arial" pitchFamily="34" charset="0"/>
              <a:cs typeface="Arial" pitchFamily="34" charset="0"/>
            </a:endParaRPr>
          </a:p>
          <a:p>
            <a:pPr algn="ctr"/>
            <a:endParaRPr lang="en-US" sz="1421" b="1" dirty="0">
              <a:solidFill>
                <a:schemeClr val="bg1"/>
              </a:solidFill>
              <a:latin typeface="Arial" pitchFamily="34" charset="0"/>
            </a:endParaRPr>
          </a:p>
        </p:txBody>
      </p:sp>
    </p:spTree>
    <p:extLst>
      <p:ext uri="{BB962C8B-B14F-4D97-AF65-F5344CB8AC3E}">
        <p14:creationId xmlns:p14="http://schemas.microsoft.com/office/powerpoint/2010/main" xmlns="" val="758123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358</Words>
  <Application>Microsoft Office PowerPoint</Application>
  <PresentationFormat>B4 (ISO) Paper (250x353 mm)‎</PresentationFormat>
  <Paragraphs>39</Paragraphs>
  <Slides>2</Slides>
  <Notes>2</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Office Theme</vt:lpstr>
      <vt:lpstr>שקופית 1</vt:lpstr>
      <vt:lpstr>שקופית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Eliav Elashri</dc:creator>
  <cp:lastModifiedBy>‏‏משתמש Windows</cp:lastModifiedBy>
  <cp:revision>1</cp:revision>
  <dcterms:created xsi:type="dcterms:W3CDTF">2020-08-08T05:18:23Z</dcterms:created>
  <dcterms:modified xsi:type="dcterms:W3CDTF">2020-08-09T07:00:23Z</dcterms:modified>
</cp:coreProperties>
</file>